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embeddedFontLst>
    <p:embeddedFont>
      <p:font typeface="Public Sans" charset="0"/>
      <p:regular r:id="rId10"/>
      <p:bold r:id="rId11"/>
      <p:italic r:id="rId12"/>
      <p:boldItalic r:id="rId13"/>
    </p:embeddedFont>
    <p:embeddedFont>
      <p:font typeface="EB Garamond" charset="0"/>
      <p:regular r:id="rId14"/>
      <p:bold r:id="rId15"/>
      <p:italic r:id="rId16"/>
      <p:boldItalic r:id="rId17"/>
    </p:embeddedFont>
    <p:embeddedFont>
      <p:font typeface="EB Garamond Medium" charset="0"/>
      <p:regular r:id="rId18"/>
      <p:bold r:id="rId19"/>
      <p:italic r:id="rId20"/>
      <p:boldItalic r:id="rId21"/>
    </p:embeddedFont>
    <p:embeddedFont>
      <p:font typeface="Calibri" pitchFamily="34" charset="0"/>
      <p:regular r:id="rId22"/>
      <p:bold r:id="rId23"/>
      <p:italic r:id="rId24"/>
      <p:boldItalic r:id="rId25"/>
    </p:embeddedFont>
    <p:embeddedFont>
      <p:font typeface="EB Garamond SemiBold"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2395">
          <p15:clr>
            <a:srgbClr val="A4A3A4"/>
          </p15:clr>
        </p15:guide>
        <p15:guide id="2" pos="2880">
          <p15:clr>
            <a:srgbClr val="9AA0A6"/>
          </p15:clr>
        </p15:guide>
        <p15:guide id="3" orient="horz" pos="1429">
          <p15:clr>
            <a:srgbClr val="A4A3A4"/>
          </p15:clr>
        </p15:guide>
        <p15:guide id="4" pos="423">
          <p15:clr>
            <a:srgbClr val="A4A3A4"/>
          </p15:clr>
        </p15:guide>
        <p15:guide id="5" orient="horz" pos="158">
          <p15:clr>
            <a:srgbClr val="A4A3A4"/>
          </p15:clr>
        </p15:guide>
        <p15:guide id="6" orient="horz" pos="2787">
          <p15:clr>
            <a:srgbClr val="A4A3A4"/>
          </p15:clr>
        </p15:guide>
        <p15:guide id="7" pos="2001">
          <p15:clr>
            <a:srgbClr val="A4A3A4"/>
          </p15:clr>
        </p15:guide>
        <p15:guide id="8" pos="3388">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0" roundtripDataSignature="AMtx7miqyF+LDUuPGtczmEk9CVwKUKYhC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A4BF2BA-0B32-4039-8D23-6E65AF0657F0}">
  <a:tblStyle styleId="{5A4BF2BA-0B32-4039-8D23-6E65AF0657F0}"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6" d="100"/>
          <a:sy n="96" d="100"/>
        </p:scale>
        <p:origin x="-552" y="198"/>
      </p:cViewPr>
      <p:guideLst>
        <p:guide orient="horz" pos="2395"/>
        <p:guide orient="horz" pos="1429"/>
        <p:guide orient="horz" pos="158"/>
        <p:guide orient="horz" pos="2787"/>
        <p:guide pos="2880"/>
        <p:guide pos="423"/>
        <p:guide pos="2001"/>
        <p:guide pos="338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font" Target="fonts/font17.fntdata"/><Relationship Id="rId3" Type="http://schemas.openxmlformats.org/officeDocument/2006/relationships/slide" Target="slides/slide2.xml"/><Relationship Id="rId21" Type="http://schemas.openxmlformats.org/officeDocument/2006/relationships/font" Target="fonts/font12.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font" Target="fonts/font16.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29"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font" Target="fonts/font15.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font" Target="fonts/font14.fntdata"/><Relationship Id="rId28" Type="http://schemas.openxmlformats.org/officeDocument/2006/relationships/font" Target="fonts/font19.fntdata"/><Relationship Id="rId10" Type="http://schemas.openxmlformats.org/officeDocument/2006/relationships/font" Target="fonts/font1.fntdata"/><Relationship Id="rId19" Type="http://schemas.openxmlformats.org/officeDocument/2006/relationships/font" Target="fonts/font10.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font" Target="fonts/font13.fntdata"/><Relationship Id="rId27" Type="http://schemas.openxmlformats.org/officeDocument/2006/relationships/font" Target="fonts/font18.fntdata"/><Relationship Id="rId30" Type="http://customschemas.google.com/relationships/presentationmetadata" Target="metadata"/><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jp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4.jpg>
</file>

<file path=ppt/media/image35.png>
</file>

<file path=ppt/media/image36.jpg>
</file>

<file path=ppt/media/image37.jpg>
</file>

<file path=ppt/media/image38.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375853022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8"/>
        <p:cNvGrpSpPr/>
        <p:nvPr/>
      </p:nvGrpSpPr>
      <p:grpSpPr>
        <a:xfrm>
          <a:off x="0" y="0"/>
          <a:ext cx="0" cy="0"/>
          <a:chOff x="0" y="0"/>
          <a:chExt cx="0" cy="0"/>
        </a:xfrm>
      </p:grpSpPr>
      <p:sp>
        <p:nvSpPr>
          <p:cNvPr id="1829" name="Google Shape;1829;p20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830" name="Google Shape;1830;p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p:cNvGrpSpPr/>
        <p:nvPr/>
      </p:nvGrpSpPr>
      <p:grpSpPr>
        <a:xfrm>
          <a:off x="0" y="0"/>
          <a:ext cx="0" cy="0"/>
          <a:chOff x="0" y="0"/>
          <a:chExt cx="0" cy="0"/>
        </a:xfrm>
      </p:grpSpPr>
      <p:sp>
        <p:nvSpPr>
          <p:cNvPr id="1836" name="Google Shape;1836;p2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837" name="Google Shape;1837;p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p2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5" name="Google Shape;1845;p211: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4"/>
        <p:cNvGrpSpPr/>
        <p:nvPr/>
      </p:nvGrpSpPr>
      <p:grpSpPr>
        <a:xfrm>
          <a:off x="0" y="0"/>
          <a:ext cx="0" cy="0"/>
          <a:chOff x="0" y="0"/>
          <a:chExt cx="0" cy="0"/>
        </a:xfrm>
      </p:grpSpPr>
      <p:sp>
        <p:nvSpPr>
          <p:cNvPr id="1855" name="Google Shape;1855;g2139e008f0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56" name="Google Shape;1856;g2139e008f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1"/>
        <p:cNvGrpSpPr/>
        <p:nvPr/>
      </p:nvGrpSpPr>
      <p:grpSpPr>
        <a:xfrm>
          <a:off x="0" y="0"/>
          <a:ext cx="0" cy="0"/>
          <a:chOff x="0" y="0"/>
          <a:chExt cx="0" cy="0"/>
        </a:xfrm>
      </p:grpSpPr>
      <p:sp>
        <p:nvSpPr>
          <p:cNvPr id="1862" name="Google Shape;1862;g2139e008f0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63" name="Google Shape;1863;g2139e008f02_0_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5"/>
        <p:cNvGrpSpPr/>
        <p:nvPr/>
      </p:nvGrpSpPr>
      <p:grpSpPr>
        <a:xfrm>
          <a:off x="0" y="0"/>
          <a:ext cx="0" cy="0"/>
          <a:chOff x="0" y="0"/>
          <a:chExt cx="0" cy="0"/>
        </a:xfrm>
      </p:grpSpPr>
      <p:sp>
        <p:nvSpPr>
          <p:cNvPr id="1876" name="Google Shape;1876;p2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7" name="Google Shape;1877;p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1"/>
        <p:cNvGrpSpPr/>
        <p:nvPr/>
      </p:nvGrpSpPr>
      <p:grpSpPr>
        <a:xfrm>
          <a:off x="0" y="0"/>
          <a:ext cx="0" cy="0"/>
          <a:chOff x="0" y="0"/>
          <a:chExt cx="0" cy="0"/>
        </a:xfrm>
      </p:grpSpPr>
      <p:sp>
        <p:nvSpPr>
          <p:cNvPr id="1882" name="Google Shape;1882;p2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83" name="Google Shape;1883;p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9.png"/><Relationship Id="rId1" Type="http://schemas.openxmlformats.org/officeDocument/2006/relationships/slideMaster" Target="../slideMasters/slideMaster1.xml"/><Relationship Id="rId5" Type="http://schemas.openxmlformats.org/officeDocument/2006/relationships/image" Target="../media/image31.png"/><Relationship Id="rId4" Type="http://schemas.openxmlformats.org/officeDocument/2006/relationships/image" Target="../media/image30.png"/></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 Id="rId4" Type="http://schemas.openxmlformats.org/officeDocument/2006/relationships/image" Target="../media/image32.png"/></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35.png"/><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jpg"/><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p:cSld name="First page 2">
    <p:spTree>
      <p:nvGrpSpPr>
        <p:cNvPr id="1" name="Shape 6"/>
        <p:cNvGrpSpPr/>
        <p:nvPr/>
      </p:nvGrpSpPr>
      <p:grpSpPr>
        <a:xfrm>
          <a:off x="0" y="0"/>
          <a:ext cx="0" cy="0"/>
          <a:chOff x="0" y="0"/>
          <a:chExt cx="0" cy="0"/>
        </a:xfrm>
      </p:grpSpPr>
      <p:pic>
        <p:nvPicPr>
          <p:cNvPr id="7" name="Google Shape;7;p214" descr="Diagram&#10;&#10;Description automatically generated"/>
          <p:cNvPicPr preferRelativeResize="0"/>
          <p:nvPr/>
        </p:nvPicPr>
        <p:blipFill rotWithShape="1">
          <a:blip r:embed="rId2">
            <a:alphaModFix/>
          </a:blip>
          <a:srcRect/>
          <a:stretch/>
        </p:blipFill>
        <p:spPr>
          <a:xfrm>
            <a:off x="0" y="4141"/>
            <a:ext cx="9144000" cy="5135217"/>
          </a:xfrm>
          <a:prstGeom prst="rect">
            <a:avLst/>
          </a:prstGeom>
          <a:noFill/>
          <a:ln>
            <a:noFill/>
          </a:ln>
        </p:spPr>
      </p:pic>
      <p:cxnSp>
        <p:nvCxnSpPr>
          <p:cNvPr id="8" name="Google Shape;8;p214"/>
          <p:cNvCxnSpPr/>
          <p:nvPr/>
        </p:nvCxnSpPr>
        <p:spPr>
          <a:xfrm>
            <a:off x="343814" y="3257405"/>
            <a:ext cx="527043" cy="0"/>
          </a:xfrm>
          <a:prstGeom prst="straightConnector1">
            <a:avLst/>
          </a:prstGeom>
          <a:noFill/>
          <a:ln w="28575" cap="flat" cmpd="sng">
            <a:solidFill>
              <a:srgbClr val="22366A"/>
            </a:solidFill>
            <a:prstDash val="solid"/>
            <a:round/>
            <a:headEnd type="none" w="sm" len="sm"/>
            <a:tailEnd type="none" w="sm" len="sm"/>
          </a:ln>
        </p:spPr>
      </p:cxnSp>
      <p:sp>
        <p:nvSpPr>
          <p:cNvPr id="9" name="Google Shape;9;p214"/>
          <p:cNvSpPr txBox="1">
            <a:spLocks noGrp="1"/>
          </p:cNvSpPr>
          <p:nvPr>
            <p:ph type="body" idx="1"/>
          </p:nvPr>
        </p:nvSpPr>
        <p:spPr>
          <a:xfrm>
            <a:off x="261254" y="2640951"/>
            <a:ext cx="3311679" cy="44055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ontents 3">
    <p:spTree>
      <p:nvGrpSpPr>
        <p:cNvPr id="1" name="Shape 85"/>
        <p:cNvGrpSpPr/>
        <p:nvPr/>
      </p:nvGrpSpPr>
      <p:grpSpPr>
        <a:xfrm>
          <a:off x="0" y="0"/>
          <a:ext cx="0" cy="0"/>
          <a:chOff x="0" y="0"/>
          <a:chExt cx="0" cy="0"/>
        </a:xfrm>
      </p:grpSpPr>
      <p:pic>
        <p:nvPicPr>
          <p:cNvPr id="86" name="Google Shape;86;p22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87" name="Google Shape;87;p222"/>
          <p:cNvSpPr>
            <a:spLocks noGrp="1"/>
          </p:cNvSpPr>
          <p:nvPr>
            <p:ph type="pic" idx="2"/>
          </p:nvPr>
        </p:nvSpPr>
        <p:spPr>
          <a:xfrm>
            <a:off x="4983850" y="776920"/>
            <a:ext cx="4160150" cy="4050508"/>
          </a:xfrm>
          <a:prstGeom prst="rect">
            <a:avLst/>
          </a:prstGeom>
          <a:noFill/>
          <a:ln>
            <a:noFill/>
          </a:ln>
        </p:spPr>
      </p:sp>
      <p:sp>
        <p:nvSpPr>
          <p:cNvPr id="88" name="Google Shape;88;p222"/>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9" name="Google Shape;89;p22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 name="Google Shape;90;p22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Caption">
  <p:cSld name="1_Caption srQTiEr6bSQ=">
    <p:spTree>
      <p:nvGrpSpPr>
        <p:cNvPr id="1" name="Shape 1687"/>
        <p:cNvGrpSpPr/>
        <p:nvPr/>
      </p:nvGrpSpPr>
      <p:grpSpPr>
        <a:xfrm>
          <a:off x="0" y="0"/>
          <a:ext cx="0" cy="0"/>
          <a:chOff x="0" y="0"/>
          <a:chExt cx="0" cy="0"/>
        </a:xfrm>
      </p:grpSpPr>
      <p:sp>
        <p:nvSpPr>
          <p:cNvPr id="1688" name="Google Shape;1688;p313"/>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9" name="Google Shape;1689;p31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690" name="Google Shape;1690;p313"/>
          <p:cNvGrpSpPr/>
          <p:nvPr/>
        </p:nvGrpSpPr>
        <p:grpSpPr>
          <a:xfrm>
            <a:off x="3907491" y="3547977"/>
            <a:ext cx="1329018" cy="71718"/>
            <a:chOff x="3907491" y="3547977"/>
            <a:chExt cx="1329018" cy="71718"/>
          </a:xfrm>
        </p:grpSpPr>
        <p:sp>
          <p:nvSpPr>
            <p:cNvPr id="1691" name="Google Shape;1691;p313"/>
            <p:cNvSpPr/>
            <p:nvPr/>
          </p:nvSpPr>
          <p:spPr>
            <a:xfrm>
              <a:off x="46059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2" name="Google Shape;1692;p313"/>
            <p:cNvSpPr/>
            <p:nvPr/>
          </p:nvSpPr>
          <p:spPr>
            <a:xfrm>
              <a:off x="44662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3" name="Google Shape;1693;p313"/>
            <p:cNvSpPr/>
            <p:nvPr/>
          </p:nvSpPr>
          <p:spPr>
            <a:xfrm>
              <a:off x="43265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4" name="Google Shape;1694;p313"/>
            <p:cNvSpPr/>
            <p:nvPr/>
          </p:nvSpPr>
          <p:spPr>
            <a:xfrm>
              <a:off x="41868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5" name="Google Shape;1695;p313"/>
            <p:cNvSpPr/>
            <p:nvPr/>
          </p:nvSpPr>
          <p:spPr>
            <a:xfrm>
              <a:off x="40471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6" name="Google Shape;1696;p313"/>
            <p:cNvSpPr/>
            <p:nvPr/>
          </p:nvSpPr>
          <p:spPr>
            <a:xfrm>
              <a:off x="39074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7" name="Google Shape;1697;p313"/>
            <p:cNvSpPr/>
            <p:nvPr/>
          </p:nvSpPr>
          <p:spPr>
            <a:xfrm>
              <a:off x="51647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8" name="Google Shape;1698;p313"/>
            <p:cNvSpPr/>
            <p:nvPr/>
          </p:nvSpPr>
          <p:spPr>
            <a:xfrm>
              <a:off x="50250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9" name="Google Shape;1699;p313"/>
            <p:cNvSpPr/>
            <p:nvPr/>
          </p:nvSpPr>
          <p:spPr>
            <a:xfrm>
              <a:off x="48853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0" name="Google Shape;1700;p313"/>
            <p:cNvSpPr/>
            <p:nvPr/>
          </p:nvSpPr>
          <p:spPr>
            <a:xfrm>
              <a:off x="47456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01" name="Google Shape;1701;p313"/>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lt2"/>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Caption">
  <p:cSld name="1_Caption Fiqkk2h2H6o=">
    <p:spTree>
      <p:nvGrpSpPr>
        <p:cNvPr id="1" name="Shape 1702"/>
        <p:cNvGrpSpPr/>
        <p:nvPr/>
      </p:nvGrpSpPr>
      <p:grpSpPr>
        <a:xfrm>
          <a:off x="0" y="0"/>
          <a:ext cx="0" cy="0"/>
          <a:chOff x="0" y="0"/>
          <a:chExt cx="0" cy="0"/>
        </a:xfrm>
      </p:grpSpPr>
      <p:sp>
        <p:nvSpPr>
          <p:cNvPr id="1703" name="Google Shape;1703;p31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704" name="Google Shape;1704;p31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705" name="Google Shape;1705;p314"/>
          <p:cNvGrpSpPr/>
          <p:nvPr/>
        </p:nvGrpSpPr>
        <p:grpSpPr>
          <a:xfrm>
            <a:off x="3907491" y="3547977"/>
            <a:ext cx="1329018" cy="71718"/>
            <a:chOff x="3837640" y="2865532"/>
            <a:chExt cx="1329018" cy="71718"/>
          </a:xfrm>
        </p:grpSpPr>
        <p:sp>
          <p:nvSpPr>
            <p:cNvPr id="1706" name="Google Shape;1706;p314"/>
            <p:cNvSpPr/>
            <p:nvPr/>
          </p:nvSpPr>
          <p:spPr>
            <a:xfrm>
              <a:off x="45361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7" name="Google Shape;1707;p314"/>
            <p:cNvSpPr/>
            <p:nvPr/>
          </p:nvSpPr>
          <p:spPr>
            <a:xfrm>
              <a:off x="43964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8" name="Google Shape;1708;p314"/>
            <p:cNvSpPr/>
            <p:nvPr/>
          </p:nvSpPr>
          <p:spPr>
            <a:xfrm>
              <a:off x="42567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9" name="Google Shape;1709;p314"/>
            <p:cNvSpPr/>
            <p:nvPr/>
          </p:nvSpPr>
          <p:spPr>
            <a:xfrm>
              <a:off x="41170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0" name="Google Shape;1710;p314"/>
            <p:cNvSpPr/>
            <p:nvPr/>
          </p:nvSpPr>
          <p:spPr>
            <a:xfrm>
              <a:off x="39773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1" name="Google Shape;1711;p314"/>
            <p:cNvSpPr/>
            <p:nvPr/>
          </p:nvSpPr>
          <p:spPr>
            <a:xfrm>
              <a:off x="38376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2" name="Google Shape;1712;p314"/>
            <p:cNvSpPr/>
            <p:nvPr/>
          </p:nvSpPr>
          <p:spPr>
            <a:xfrm>
              <a:off x="50949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3" name="Google Shape;1713;p314"/>
            <p:cNvSpPr/>
            <p:nvPr/>
          </p:nvSpPr>
          <p:spPr>
            <a:xfrm>
              <a:off x="49552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4" name="Google Shape;1714;p314"/>
            <p:cNvSpPr/>
            <p:nvPr/>
          </p:nvSpPr>
          <p:spPr>
            <a:xfrm>
              <a:off x="48155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5" name="Google Shape;1715;p314"/>
            <p:cNvSpPr/>
            <p:nvPr/>
          </p:nvSpPr>
          <p:spPr>
            <a:xfrm>
              <a:off x="46758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16" name="Google Shape;1716;p314"/>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Caption">
  <p:cSld name="1_Caption odHUCw+y0GI=">
    <p:spTree>
      <p:nvGrpSpPr>
        <p:cNvPr id="1" name="Shape 1717"/>
        <p:cNvGrpSpPr/>
        <p:nvPr/>
      </p:nvGrpSpPr>
      <p:grpSpPr>
        <a:xfrm>
          <a:off x="0" y="0"/>
          <a:ext cx="0" cy="0"/>
          <a:chOff x="0" y="0"/>
          <a:chExt cx="0" cy="0"/>
        </a:xfrm>
      </p:grpSpPr>
      <p:pic>
        <p:nvPicPr>
          <p:cNvPr id="1718" name="Google Shape;1718;p315" descr="Background pattern&#10;&#10;Description automatically generated with medium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19" name="Google Shape;1719;p315" descr="A group of people sitting at a table&#10;&#10;Description automatically generated with low confidence"/>
          <p:cNvPicPr preferRelativeResize="0"/>
          <p:nvPr/>
        </p:nvPicPr>
        <p:blipFill rotWithShape="1">
          <a:blip r:embed="rId3">
            <a:alphaModFix/>
          </a:blip>
          <a:srcRect l="11613" t="29182"/>
          <a:stretch/>
        </p:blipFill>
        <p:spPr>
          <a:xfrm>
            <a:off x="4864308" y="0"/>
            <a:ext cx="4279692" cy="5143500"/>
          </a:xfrm>
          <a:prstGeom prst="rect">
            <a:avLst/>
          </a:prstGeom>
          <a:noFill/>
          <a:ln>
            <a:noFill/>
          </a:ln>
        </p:spPr>
      </p:pic>
      <p:pic>
        <p:nvPicPr>
          <p:cNvPr id="1720" name="Google Shape;1720;p315" descr="Shape&#10;&#10;Description automatically generated with low confidence"/>
          <p:cNvPicPr preferRelativeResize="0"/>
          <p:nvPr/>
        </p:nvPicPr>
        <p:blipFill rotWithShape="1">
          <a:blip r:embed="rId4">
            <a:alphaModFix/>
          </a:blip>
          <a:srcRect/>
          <a:stretch/>
        </p:blipFill>
        <p:spPr>
          <a:xfrm>
            <a:off x="0" y="0"/>
            <a:ext cx="9144000" cy="5143500"/>
          </a:xfrm>
          <a:prstGeom prst="rect">
            <a:avLst/>
          </a:prstGeom>
          <a:noFill/>
          <a:ln>
            <a:noFill/>
          </a:ln>
        </p:spPr>
      </p:pic>
      <p:sp>
        <p:nvSpPr>
          <p:cNvPr id="1721" name="Google Shape;1721;p315"/>
          <p:cNvSpPr/>
          <p:nvPr/>
        </p:nvSpPr>
        <p:spPr>
          <a:xfrm>
            <a:off x="0" y="1107751"/>
            <a:ext cx="4864308" cy="292799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22" name="Google Shape;1722;p315"/>
          <p:cNvSpPr/>
          <p:nvPr/>
        </p:nvSpPr>
        <p:spPr>
          <a:xfrm>
            <a:off x="185197" y="1339045"/>
            <a:ext cx="69448" cy="2465408"/>
          </a:xfrm>
          <a:prstGeom prst="rect">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23" name="Google Shape;1723;p315"/>
          <p:cNvSpPr txBox="1">
            <a:spLocks noGrp="1"/>
          </p:cNvSpPr>
          <p:nvPr>
            <p:ph type="title"/>
          </p:nvPr>
        </p:nvSpPr>
        <p:spPr>
          <a:xfrm>
            <a:off x="387873" y="1377777"/>
            <a:ext cx="3421450" cy="459275"/>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2000" b="1" i="1"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24" name="Google Shape;1724;p315"/>
          <p:cNvSpPr txBox="1">
            <a:spLocks noGrp="1"/>
          </p:cNvSpPr>
          <p:nvPr>
            <p:ph type="body" idx="1"/>
          </p:nvPr>
        </p:nvSpPr>
        <p:spPr>
          <a:xfrm>
            <a:off x="387873" y="1985160"/>
            <a:ext cx="4343206" cy="1819294"/>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Caption">
  <p:cSld name="1_Caption nWgfZNftxRw=">
    <p:spTree>
      <p:nvGrpSpPr>
        <p:cNvPr id="1" name="Shape 1725"/>
        <p:cNvGrpSpPr/>
        <p:nvPr/>
      </p:nvGrpSpPr>
      <p:grpSpPr>
        <a:xfrm>
          <a:off x="0" y="0"/>
          <a:ext cx="0" cy="0"/>
          <a:chOff x="0" y="0"/>
          <a:chExt cx="0" cy="0"/>
        </a:xfrm>
      </p:grpSpPr>
      <p:pic>
        <p:nvPicPr>
          <p:cNvPr id="1726" name="Google Shape;1726;p316"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27" name="Google Shape;1727;p31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28" name="Google Shape;1728;p316"/>
          <p:cNvGrpSpPr/>
          <p:nvPr/>
        </p:nvGrpSpPr>
        <p:grpSpPr>
          <a:xfrm>
            <a:off x="-900" y="1034935"/>
            <a:ext cx="9146700" cy="1842077"/>
            <a:chOff x="-900" y="1034935"/>
            <a:chExt cx="9146700" cy="1842077"/>
          </a:xfrm>
        </p:grpSpPr>
        <p:sp>
          <p:nvSpPr>
            <p:cNvPr id="1729" name="Google Shape;1729;p316"/>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30" name="Google Shape;1730;p316"/>
            <p:cNvCxnSpPr/>
            <p:nvPr/>
          </p:nvCxnSpPr>
          <p:spPr>
            <a:xfrm>
              <a:off x="-900" y="1034935"/>
              <a:ext cx="9145800" cy="0"/>
            </a:xfrm>
            <a:prstGeom prst="straightConnector1">
              <a:avLst/>
            </a:prstGeom>
            <a:noFill/>
            <a:ln w="12700" cap="flat" cmpd="sng">
              <a:solidFill>
                <a:schemeClr val="accent2"/>
              </a:solidFill>
              <a:prstDash val="solid"/>
              <a:round/>
              <a:headEnd type="none" w="sm" len="sm"/>
              <a:tailEnd type="none" w="sm" len="sm"/>
            </a:ln>
          </p:spPr>
        </p:cxnSp>
      </p:grpSp>
      <p:pic>
        <p:nvPicPr>
          <p:cNvPr id="1731" name="Google Shape;1731;p316"/>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32" name="Google Shape;1732;p316"/>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accent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Caption">
  <p:cSld name="1_Caption zPBrfs17CEA=">
    <p:spTree>
      <p:nvGrpSpPr>
        <p:cNvPr id="1" name="Shape 1733"/>
        <p:cNvGrpSpPr/>
        <p:nvPr/>
      </p:nvGrpSpPr>
      <p:grpSpPr>
        <a:xfrm>
          <a:off x="0" y="0"/>
          <a:ext cx="0" cy="0"/>
          <a:chOff x="0" y="0"/>
          <a:chExt cx="0" cy="0"/>
        </a:xfrm>
      </p:grpSpPr>
      <p:pic>
        <p:nvPicPr>
          <p:cNvPr id="1734" name="Google Shape;1734;p317"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35" name="Google Shape;1735;p3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36" name="Google Shape;1736;p317"/>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37" name="Google Shape;1737;p317"/>
          <p:cNvSpPr/>
          <p:nvPr/>
        </p:nvSpPr>
        <p:spPr>
          <a:xfrm>
            <a:off x="0" y="1037770"/>
            <a:ext cx="9144000" cy="1613989"/>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38" name="Google Shape;1738;p317"/>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39" name="Google Shape;1739;p317"/>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Caption">
  <p:cSld name="1_Caption 09fAr2Fmnqc=">
    <p:spTree>
      <p:nvGrpSpPr>
        <p:cNvPr id="1" name="Shape 1740"/>
        <p:cNvGrpSpPr/>
        <p:nvPr/>
      </p:nvGrpSpPr>
      <p:grpSpPr>
        <a:xfrm>
          <a:off x="0" y="0"/>
          <a:ext cx="0" cy="0"/>
          <a:chOff x="0" y="0"/>
          <a:chExt cx="0" cy="0"/>
        </a:xfrm>
      </p:grpSpPr>
      <p:pic>
        <p:nvPicPr>
          <p:cNvPr id="1741" name="Google Shape;1741;p318"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42" name="Google Shape;1742;p31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43" name="Google Shape;1743;p318"/>
          <p:cNvGrpSpPr/>
          <p:nvPr/>
        </p:nvGrpSpPr>
        <p:grpSpPr>
          <a:xfrm>
            <a:off x="-900" y="1034935"/>
            <a:ext cx="9146700" cy="1842077"/>
            <a:chOff x="-900" y="1034935"/>
            <a:chExt cx="9146700" cy="1842077"/>
          </a:xfrm>
        </p:grpSpPr>
        <p:sp>
          <p:nvSpPr>
            <p:cNvPr id="1744" name="Google Shape;1744;p318"/>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45" name="Google Shape;1745;p318"/>
            <p:cNvCxnSpPr/>
            <p:nvPr/>
          </p:nvCxnSpPr>
          <p:spPr>
            <a:xfrm>
              <a:off x="-900" y="1034935"/>
              <a:ext cx="9145800" cy="0"/>
            </a:xfrm>
            <a:prstGeom prst="straightConnector1">
              <a:avLst/>
            </a:prstGeom>
            <a:noFill/>
            <a:ln w="12700" cap="flat" cmpd="sng">
              <a:solidFill>
                <a:schemeClr val="dk2"/>
              </a:solidFill>
              <a:prstDash val="solid"/>
              <a:round/>
              <a:headEnd type="none" w="sm" len="sm"/>
              <a:tailEnd type="none" w="sm" len="sm"/>
            </a:ln>
          </p:spPr>
        </p:cxnSp>
      </p:grpSp>
      <p:pic>
        <p:nvPicPr>
          <p:cNvPr id="1746" name="Google Shape;1746;p318"/>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47" name="Google Shape;1747;p318"/>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Caption">
  <p:cSld name="1_Caption oOPK8NqaGOM=">
    <p:spTree>
      <p:nvGrpSpPr>
        <p:cNvPr id="1" name="Shape 1748"/>
        <p:cNvGrpSpPr/>
        <p:nvPr/>
      </p:nvGrpSpPr>
      <p:grpSpPr>
        <a:xfrm>
          <a:off x="0" y="0"/>
          <a:ext cx="0" cy="0"/>
          <a:chOff x="0" y="0"/>
          <a:chExt cx="0" cy="0"/>
        </a:xfrm>
      </p:grpSpPr>
      <p:pic>
        <p:nvPicPr>
          <p:cNvPr id="1749" name="Google Shape;1749;p319"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50" name="Google Shape;1750;p31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51" name="Google Shape;1751;p319"/>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52" name="Google Shape;1752;p319"/>
          <p:cNvSpPr/>
          <p:nvPr/>
        </p:nvSpPr>
        <p:spPr>
          <a:xfrm>
            <a:off x="0" y="1037770"/>
            <a:ext cx="9144000" cy="161398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53" name="Google Shape;1753;p319"/>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54" name="Google Shape;1754;p319"/>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Caption">
  <p:cSld name="1_Caption r4No7qG+OZA=">
    <p:spTree>
      <p:nvGrpSpPr>
        <p:cNvPr id="1" name="Shape 1755"/>
        <p:cNvGrpSpPr/>
        <p:nvPr/>
      </p:nvGrpSpPr>
      <p:grpSpPr>
        <a:xfrm>
          <a:off x="0" y="0"/>
          <a:ext cx="0" cy="0"/>
          <a:chOff x="0" y="0"/>
          <a:chExt cx="0" cy="0"/>
        </a:xfrm>
      </p:grpSpPr>
      <p:pic>
        <p:nvPicPr>
          <p:cNvPr id="1756" name="Google Shape;1756;p320"/>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57" name="Google Shape;1757;p320" descr="Shape&#10;&#10;Description automatically generated with low confidence"/>
          <p:cNvPicPr preferRelativeResize="0"/>
          <p:nvPr/>
        </p:nvPicPr>
        <p:blipFill rotWithShape="1">
          <a:blip r:embed="rId3">
            <a:alphaModFix/>
          </a:blip>
          <a:srcRect/>
          <a:stretch/>
        </p:blipFill>
        <p:spPr>
          <a:xfrm>
            <a:off x="0" y="0"/>
            <a:ext cx="9143990" cy="5148000"/>
          </a:xfrm>
          <a:prstGeom prst="rect">
            <a:avLst/>
          </a:prstGeom>
          <a:noFill/>
          <a:ln>
            <a:noFill/>
          </a:ln>
        </p:spPr>
      </p:pic>
      <p:pic>
        <p:nvPicPr>
          <p:cNvPr id="1758" name="Google Shape;1758;p320" descr="A picture containing text, dark, night sky&#10;&#10;Description automatically generated"/>
          <p:cNvPicPr preferRelativeResize="0"/>
          <p:nvPr/>
        </p:nvPicPr>
        <p:blipFill rotWithShape="1">
          <a:blip r:embed="rId4">
            <a:alphaModFix/>
          </a:blip>
          <a:srcRect/>
          <a:stretch/>
        </p:blipFill>
        <p:spPr>
          <a:xfrm>
            <a:off x="962283" y="914400"/>
            <a:ext cx="7219434" cy="3459480"/>
          </a:xfrm>
          <a:prstGeom prst="rect">
            <a:avLst/>
          </a:prstGeom>
          <a:noFill/>
          <a:ln>
            <a:noFill/>
          </a:ln>
        </p:spPr>
      </p:pic>
      <p:pic>
        <p:nvPicPr>
          <p:cNvPr id="1759" name="Google Shape;1759;p320" descr="Chart&#10;&#10;Description automatically generated"/>
          <p:cNvPicPr preferRelativeResize="0"/>
          <p:nvPr/>
        </p:nvPicPr>
        <p:blipFill rotWithShape="1">
          <a:blip r:embed="rId5">
            <a:alphaModFix/>
          </a:blip>
          <a:srcRect/>
          <a:stretch/>
        </p:blipFill>
        <p:spPr>
          <a:xfrm>
            <a:off x="2567940" y="1200369"/>
            <a:ext cx="4008120" cy="2742762"/>
          </a:xfrm>
          <a:prstGeom prst="rect">
            <a:avLst/>
          </a:prstGeom>
          <a:noFill/>
          <a:ln>
            <a:noFill/>
          </a:ln>
        </p:spPr>
      </p:pic>
      <p:sp>
        <p:nvSpPr>
          <p:cNvPr id="1760" name="Google Shape;1760;p320"/>
          <p:cNvSpPr txBox="1">
            <a:spLocks noGrp="1"/>
          </p:cNvSpPr>
          <p:nvPr>
            <p:ph type="body" idx="1"/>
          </p:nvPr>
        </p:nvSpPr>
        <p:spPr>
          <a:xfrm rot="-525871">
            <a:off x="2714091" y="2148474"/>
            <a:ext cx="3673884" cy="55448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3200"/>
              <a:buFont typeface="Public Sans"/>
              <a:buNone/>
              <a:defRPr sz="2800" b="1" i="1"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aption">
  <p:cSld name="1_Caption JUt4ul/zGWI=">
    <p:spTree>
      <p:nvGrpSpPr>
        <p:cNvPr id="1" name="Shape 1761"/>
        <p:cNvGrpSpPr/>
        <p:nvPr/>
      </p:nvGrpSpPr>
      <p:grpSpPr>
        <a:xfrm>
          <a:off x="0" y="0"/>
          <a:ext cx="0" cy="0"/>
          <a:chOff x="0" y="0"/>
          <a:chExt cx="0" cy="0"/>
        </a:xfrm>
      </p:grpSpPr>
      <p:grpSp>
        <p:nvGrpSpPr>
          <p:cNvPr id="1762" name="Google Shape;1762;p321"/>
          <p:cNvGrpSpPr/>
          <p:nvPr/>
        </p:nvGrpSpPr>
        <p:grpSpPr>
          <a:xfrm>
            <a:off x="444" y="0"/>
            <a:ext cx="9143556" cy="5143500"/>
            <a:chOff x="444" y="317809"/>
            <a:chExt cx="9143556" cy="5143500"/>
          </a:xfrm>
        </p:grpSpPr>
        <p:pic>
          <p:nvPicPr>
            <p:cNvPr id="1763" name="Google Shape;1763;p321"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764" name="Google Shape;1764;p321"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765" name="Google Shape;1765;p32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pic>
        <p:nvPicPr>
          <p:cNvPr id="1766" name="Google Shape;1766;p321" descr="A picture containing text&#10;&#10;Description automatically generated"/>
          <p:cNvPicPr preferRelativeResize="0"/>
          <p:nvPr/>
        </p:nvPicPr>
        <p:blipFill rotWithShape="1">
          <a:blip r:embed="rId4">
            <a:alphaModFix amt="85000"/>
          </a:blip>
          <a:srcRect/>
          <a:stretch/>
        </p:blipFill>
        <p:spPr>
          <a:xfrm>
            <a:off x="2251213" y="1143261"/>
            <a:ext cx="4641574" cy="2799228"/>
          </a:xfrm>
          <a:prstGeom prst="rect">
            <a:avLst/>
          </a:prstGeom>
          <a:noFill/>
          <a:ln>
            <a:noFill/>
          </a:ln>
        </p:spPr>
      </p:pic>
      <p:sp>
        <p:nvSpPr>
          <p:cNvPr id="1767" name="Google Shape;1767;p321"/>
          <p:cNvSpPr txBox="1">
            <a:spLocks noGrp="1"/>
          </p:cNvSpPr>
          <p:nvPr>
            <p:ph type="body" idx="1"/>
          </p:nvPr>
        </p:nvSpPr>
        <p:spPr>
          <a:xfrm>
            <a:off x="2740961" y="1824708"/>
            <a:ext cx="3602088" cy="4724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68" name="Google Shape;1768;p321"/>
          <p:cNvSpPr txBox="1">
            <a:spLocks noGrp="1"/>
          </p:cNvSpPr>
          <p:nvPr>
            <p:ph type="body" idx="2"/>
          </p:nvPr>
        </p:nvSpPr>
        <p:spPr>
          <a:xfrm>
            <a:off x="2740960" y="239891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Caption">
  <p:cSld name="Discussion">
    <p:spTree>
      <p:nvGrpSpPr>
        <p:cNvPr id="1" name="Shape 1769"/>
        <p:cNvGrpSpPr/>
        <p:nvPr/>
      </p:nvGrpSpPr>
      <p:grpSpPr>
        <a:xfrm>
          <a:off x="0" y="0"/>
          <a:ext cx="0" cy="0"/>
          <a:chOff x="0" y="0"/>
          <a:chExt cx="0" cy="0"/>
        </a:xfrm>
      </p:grpSpPr>
      <p:pic>
        <p:nvPicPr>
          <p:cNvPr id="1770" name="Google Shape;1770;p322"/>
          <p:cNvPicPr preferRelativeResize="0"/>
          <p:nvPr/>
        </p:nvPicPr>
        <p:blipFill rotWithShape="1">
          <a:blip r:embed="rId2">
            <a:alphaModFix amt="70000"/>
          </a:blip>
          <a:srcRect t="1816" b="12611"/>
          <a:stretch/>
        </p:blipFill>
        <p:spPr>
          <a:xfrm>
            <a:off x="0" y="-1"/>
            <a:ext cx="9144000" cy="5143501"/>
          </a:xfrm>
          <a:prstGeom prst="rect">
            <a:avLst/>
          </a:prstGeom>
          <a:noFill/>
          <a:ln>
            <a:noFill/>
          </a:ln>
        </p:spPr>
      </p:pic>
      <p:pic>
        <p:nvPicPr>
          <p:cNvPr id="1771" name="Google Shape;1771;p322"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772" name="Google Shape;1772;p322"/>
          <p:cNvSpPr/>
          <p:nvPr/>
        </p:nvSpPr>
        <p:spPr>
          <a:xfrm>
            <a:off x="3322314" y="1790299"/>
            <a:ext cx="2539465" cy="644893"/>
          </a:xfrm>
          <a:prstGeom prst="roundRect">
            <a:avLst>
              <a:gd name="adj" fmla="val 12859"/>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Public Sans"/>
              <a:ea typeface="Public Sans"/>
              <a:cs typeface="Public Sans"/>
              <a:sym typeface="Public Sans"/>
            </a:endParaRPr>
          </a:p>
        </p:txBody>
      </p:sp>
      <p:sp>
        <p:nvSpPr>
          <p:cNvPr id="1773" name="Google Shape;1773;p322"/>
          <p:cNvSpPr txBox="1">
            <a:spLocks noGrp="1"/>
          </p:cNvSpPr>
          <p:nvPr>
            <p:ph type="body" idx="1"/>
          </p:nvPr>
        </p:nvSpPr>
        <p:spPr>
          <a:xfrm>
            <a:off x="3553313" y="1914665"/>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74" name="Google Shape;1774;p322"/>
          <p:cNvSpPr txBox="1">
            <a:spLocks noGrp="1"/>
          </p:cNvSpPr>
          <p:nvPr>
            <p:ph type="body" idx="2"/>
          </p:nvPr>
        </p:nvSpPr>
        <p:spPr>
          <a:xfrm>
            <a:off x="2770956" y="258068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ontents 4">
    <p:spTree>
      <p:nvGrpSpPr>
        <p:cNvPr id="1" name="Shape 91"/>
        <p:cNvGrpSpPr/>
        <p:nvPr/>
      </p:nvGrpSpPr>
      <p:grpSpPr>
        <a:xfrm>
          <a:off x="0" y="0"/>
          <a:ext cx="0" cy="0"/>
          <a:chOff x="0" y="0"/>
          <a:chExt cx="0" cy="0"/>
        </a:xfrm>
      </p:grpSpPr>
      <p:grpSp>
        <p:nvGrpSpPr>
          <p:cNvPr id="92" name="Google Shape;92;p223"/>
          <p:cNvGrpSpPr/>
          <p:nvPr/>
        </p:nvGrpSpPr>
        <p:grpSpPr>
          <a:xfrm>
            <a:off x="0" y="1"/>
            <a:ext cx="9143999" cy="5143499"/>
            <a:chOff x="0" y="1"/>
            <a:chExt cx="9144000" cy="5143500"/>
          </a:xfrm>
        </p:grpSpPr>
        <p:sp>
          <p:nvSpPr>
            <p:cNvPr id="93" name="Google Shape;93;p223"/>
            <p:cNvSpPr/>
            <p:nvPr/>
          </p:nvSpPr>
          <p:spPr>
            <a:xfrm>
              <a:off x="0" y="1"/>
              <a:ext cx="9144000" cy="5143500"/>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4" name="Google Shape;94;p223" descr="A group of people in clothing&#10;&#10;Description automatically generated with medium confidence"/>
            <p:cNvPicPr preferRelativeResize="0"/>
            <p:nvPr/>
          </p:nvPicPr>
          <p:blipFill rotWithShape="1">
            <a:blip r:embed="rId2">
              <a:alphaModFix/>
            </a:blip>
            <a:srcRect/>
            <a:stretch/>
          </p:blipFill>
          <p:spPr>
            <a:xfrm>
              <a:off x="2113280" y="456352"/>
              <a:ext cx="7030720" cy="4687147"/>
            </a:xfrm>
            <a:prstGeom prst="rect">
              <a:avLst/>
            </a:prstGeom>
            <a:noFill/>
            <a:ln>
              <a:noFill/>
            </a:ln>
          </p:spPr>
        </p:pic>
      </p:grpSp>
      <p:pic>
        <p:nvPicPr>
          <p:cNvPr id="95" name="Google Shape;95;p223"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96" name="Google Shape;96;p223"/>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97" name="Google Shape;97;p22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 name="Google Shape;98;p22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Caption">
  <p:cSld name="Discussion slide">
    <p:spTree>
      <p:nvGrpSpPr>
        <p:cNvPr id="1" name="Shape 1775"/>
        <p:cNvGrpSpPr/>
        <p:nvPr/>
      </p:nvGrpSpPr>
      <p:grpSpPr>
        <a:xfrm>
          <a:off x="0" y="0"/>
          <a:ext cx="0" cy="0"/>
          <a:chOff x="0" y="0"/>
          <a:chExt cx="0" cy="0"/>
        </a:xfrm>
      </p:grpSpPr>
      <p:grpSp>
        <p:nvGrpSpPr>
          <p:cNvPr id="1776" name="Google Shape;1776;p323"/>
          <p:cNvGrpSpPr/>
          <p:nvPr/>
        </p:nvGrpSpPr>
        <p:grpSpPr>
          <a:xfrm>
            <a:off x="-3149" y="1"/>
            <a:ext cx="9147149" cy="5143500"/>
            <a:chOff x="-3149" y="1"/>
            <a:chExt cx="9147149" cy="5143500"/>
          </a:xfrm>
        </p:grpSpPr>
        <p:pic>
          <p:nvPicPr>
            <p:cNvPr id="1777" name="Google Shape;1777;p323"/>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78" name="Google Shape;1778;p323"/>
            <p:cNvSpPr/>
            <p:nvPr/>
          </p:nvSpPr>
          <p:spPr>
            <a:xfrm>
              <a:off x="-938" y="2804160"/>
              <a:ext cx="9144938" cy="2339340"/>
            </a:xfrm>
            <a:prstGeom prst="rect">
              <a:avLst/>
            </a:prstGeom>
            <a:solidFill>
              <a:schemeClr val="dk2">
                <a:alpha val="7450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79" name="Google Shape;1779;p323"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80" name="Google Shape;1780;p323"/>
          <p:cNvGrpSpPr/>
          <p:nvPr/>
        </p:nvGrpSpPr>
        <p:grpSpPr>
          <a:xfrm>
            <a:off x="2349390" y="1908808"/>
            <a:ext cx="4506182" cy="1790703"/>
            <a:chOff x="2560319" y="1790699"/>
            <a:chExt cx="4084321" cy="1623060"/>
          </a:xfrm>
        </p:grpSpPr>
        <p:sp>
          <p:nvSpPr>
            <p:cNvPr id="1781" name="Google Shape;1781;p323"/>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82" name="Google Shape;1782;p323"/>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83" name="Google Shape;1783;p323"/>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84" name="Google Shape;1784;p323"/>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Caption">
  <p:cSld name="Discussion 3">
    <p:spTree>
      <p:nvGrpSpPr>
        <p:cNvPr id="1" name="Shape 1785"/>
        <p:cNvGrpSpPr/>
        <p:nvPr/>
      </p:nvGrpSpPr>
      <p:grpSpPr>
        <a:xfrm>
          <a:off x="0" y="0"/>
          <a:ext cx="0" cy="0"/>
          <a:chOff x="0" y="0"/>
          <a:chExt cx="0" cy="0"/>
        </a:xfrm>
      </p:grpSpPr>
      <p:grpSp>
        <p:nvGrpSpPr>
          <p:cNvPr id="1786" name="Google Shape;1786;p324"/>
          <p:cNvGrpSpPr/>
          <p:nvPr/>
        </p:nvGrpSpPr>
        <p:grpSpPr>
          <a:xfrm>
            <a:off x="-3149" y="1"/>
            <a:ext cx="9147149" cy="5143500"/>
            <a:chOff x="-3149" y="1"/>
            <a:chExt cx="9147149" cy="5143500"/>
          </a:xfrm>
        </p:grpSpPr>
        <p:pic>
          <p:nvPicPr>
            <p:cNvPr id="1787" name="Google Shape;1787;p324"/>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88" name="Google Shape;1788;p324"/>
            <p:cNvSpPr/>
            <p:nvPr/>
          </p:nvSpPr>
          <p:spPr>
            <a:xfrm>
              <a:off x="-938" y="2804160"/>
              <a:ext cx="9144938" cy="2339340"/>
            </a:xfrm>
            <a:prstGeom prst="rect">
              <a:avLst/>
            </a:prstGeom>
            <a:solidFill>
              <a:schemeClr val="accent1">
                <a:alpha val="7450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89" name="Google Shape;1789;p324"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90" name="Google Shape;1790;p324"/>
          <p:cNvGrpSpPr/>
          <p:nvPr/>
        </p:nvGrpSpPr>
        <p:grpSpPr>
          <a:xfrm>
            <a:off x="2349390" y="1908808"/>
            <a:ext cx="4506182" cy="1790703"/>
            <a:chOff x="2560319" y="1790699"/>
            <a:chExt cx="4084321" cy="1623060"/>
          </a:xfrm>
        </p:grpSpPr>
        <p:sp>
          <p:nvSpPr>
            <p:cNvPr id="1791" name="Google Shape;1791;p324"/>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92" name="Google Shape;1792;p324"/>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93" name="Google Shape;1793;p324"/>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94" name="Google Shape;1794;p324"/>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Caption">
  <p:cSld name="1_Caption MWIvaKZLkwM=">
    <p:spTree>
      <p:nvGrpSpPr>
        <p:cNvPr id="1" name="Shape 1795"/>
        <p:cNvGrpSpPr/>
        <p:nvPr/>
      </p:nvGrpSpPr>
      <p:grpSpPr>
        <a:xfrm>
          <a:off x="0" y="0"/>
          <a:ext cx="0" cy="0"/>
          <a:chOff x="0" y="0"/>
          <a:chExt cx="0" cy="0"/>
        </a:xfrm>
      </p:grpSpPr>
      <p:sp>
        <p:nvSpPr>
          <p:cNvPr id="1796" name="Google Shape;1796;p325"/>
          <p:cNvSpPr/>
          <p:nvPr/>
        </p:nvSpPr>
        <p:spPr>
          <a:xfrm>
            <a:off x="4690334" y="0"/>
            <a:ext cx="4453668" cy="5139879"/>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97" name="Google Shape;1797;p32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25"/>
          <p:cNvSpPr>
            <a:spLocks noGrp="1"/>
          </p:cNvSpPr>
          <p:nvPr>
            <p:ph type="pic" idx="2"/>
          </p:nvPr>
        </p:nvSpPr>
        <p:spPr>
          <a:xfrm>
            <a:off x="-1" y="0"/>
            <a:ext cx="4690335" cy="5139879"/>
          </a:xfrm>
          <a:prstGeom prst="rect">
            <a:avLst/>
          </a:prstGeom>
          <a:noFill/>
          <a:ln>
            <a:noFill/>
          </a:ln>
        </p:spPr>
      </p:sp>
      <p:sp>
        <p:nvSpPr>
          <p:cNvPr id="1799" name="Google Shape;1799;p325"/>
          <p:cNvSpPr/>
          <p:nvPr/>
        </p:nvSpPr>
        <p:spPr>
          <a:xfrm>
            <a:off x="4548336" y="420700"/>
            <a:ext cx="4595664" cy="428172"/>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0" name="Google Shape;1800;p325"/>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1" name="Google Shape;1801;p325"/>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Caption">
  <p:cSld name="1_Caption EI4xA18PJAQ=">
    <p:spTree>
      <p:nvGrpSpPr>
        <p:cNvPr id="1" name="Shape 1802"/>
        <p:cNvGrpSpPr/>
        <p:nvPr/>
      </p:nvGrpSpPr>
      <p:grpSpPr>
        <a:xfrm>
          <a:off x="0" y="0"/>
          <a:ext cx="0" cy="0"/>
          <a:chOff x="0" y="0"/>
          <a:chExt cx="0" cy="0"/>
        </a:xfrm>
      </p:grpSpPr>
      <p:sp>
        <p:nvSpPr>
          <p:cNvPr id="1803" name="Google Shape;1803;p326"/>
          <p:cNvSpPr/>
          <p:nvPr/>
        </p:nvSpPr>
        <p:spPr>
          <a:xfrm>
            <a:off x="4690334" y="0"/>
            <a:ext cx="4453668" cy="513987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04" name="Google Shape;1804;p326"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26"/>
          <p:cNvSpPr>
            <a:spLocks noGrp="1"/>
          </p:cNvSpPr>
          <p:nvPr>
            <p:ph type="pic" idx="2"/>
          </p:nvPr>
        </p:nvSpPr>
        <p:spPr>
          <a:xfrm>
            <a:off x="-1" y="0"/>
            <a:ext cx="4690335" cy="5139879"/>
          </a:xfrm>
          <a:prstGeom prst="rect">
            <a:avLst/>
          </a:prstGeom>
          <a:noFill/>
          <a:ln>
            <a:noFill/>
          </a:ln>
        </p:spPr>
      </p:sp>
      <p:sp>
        <p:nvSpPr>
          <p:cNvPr id="1806" name="Google Shape;1806;p326"/>
          <p:cNvSpPr/>
          <p:nvPr/>
        </p:nvSpPr>
        <p:spPr>
          <a:xfrm>
            <a:off x="4548336" y="420700"/>
            <a:ext cx="4595664" cy="428172"/>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7" name="Google Shape;1807;p326"/>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8" name="Google Shape;1808;p326"/>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Caption">
  <p:cSld name="1_Caption bVJgTm3UpWw=">
    <p:spTree>
      <p:nvGrpSpPr>
        <p:cNvPr id="1" name="Shape 1809"/>
        <p:cNvGrpSpPr/>
        <p:nvPr/>
      </p:nvGrpSpPr>
      <p:grpSpPr>
        <a:xfrm>
          <a:off x="0" y="0"/>
          <a:ext cx="0" cy="0"/>
          <a:chOff x="0" y="0"/>
          <a:chExt cx="0" cy="0"/>
        </a:xfrm>
      </p:grpSpPr>
      <p:sp>
        <p:nvSpPr>
          <p:cNvPr id="1810" name="Google Shape;1810;p327"/>
          <p:cNvSpPr/>
          <p:nvPr/>
        </p:nvSpPr>
        <p:spPr>
          <a:xfrm>
            <a:off x="4690334" y="0"/>
            <a:ext cx="4453668" cy="513987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11" name="Google Shape;1811;p327"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27"/>
          <p:cNvSpPr>
            <a:spLocks noGrp="1"/>
          </p:cNvSpPr>
          <p:nvPr>
            <p:ph type="pic" idx="2"/>
          </p:nvPr>
        </p:nvSpPr>
        <p:spPr>
          <a:xfrm>
            <a:off x="-1" y="0"/>
            <a:ext cx="4690335" cy="5139879"/>
          </a:xfrm>
          <a:prstGeom prst="rect">
            <a:avLst/>
          </a:prstGeom>
          <a:noFill/>
          <a:ln>
            <a:noFill/>
          </a:ln>
        </p:spPr>
      </p:sp>
      <p:sp>
        <p:nvSpPr>
          <p:cNvPr id="1813" name="Google Shape;1813;p327"/>
          <p:cNvSpPr/>
          <p:nvPr/>
        </p:nvSpPr>
        <p:spPr>
          <a:xfrm>
            <a:off x="4548336" y="420700"/>
            <a:ext cx="4595664" cy="428172"/>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14" name="Google Shape;1814;p327"/>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15" name="Google Shape;1815;p327"/>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Caption">
  <p:cSld name="Guided activity">
    <p:spTree>
      <p:nvGrpSpPr>
        <p:cNvPr id="1" name="Shape 1816"/>
        <p:cNvGrpSpPr/>
        <p:nvPr/>
      </p:nvGrpSpPr>
      <p:grpSpPr>
        <a:xfrm>
          <a:off x="0" y="0"/>
          <a:ext cx="0" cy="0"/>
          <a:chOff x="0" y="0"/>
          <a:chExt cx="0" cy="0"/>
        </a:xfrm>
      </p:grpSpPr>
      <p:sp>
        <p:nvSpPr>
          <p:cNvPr id="1817" name="Google Shape;1817;p328"/>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1" i="0" u="none" strike="noStrike" cap="none">
              <a:solidFill>
                <a:schemeClr val="lt1"/>
              </a:solidFill>
              <a:latin typeface="Public Sans"/>
              <a:ea typeface="Public Sans"/>
              <a:cs typeface="Public Sans"/>
              <a:sym typeface="Public Sans"/>
            </a:endParaRPr>
          </a:p>
        </p:txBody>
      </p:sp>
      <p:pic>
        <p:nvPicPr>
          <p:cNvPr id="1818" name="Google Shape;1818;p328" descr="Background pattern&#10;&#10;Description automatically generated"/>
          <p:cNvPicPr preferRelativeResize="0"/>
          <p:nvPr/>
        </p:nvPicPr>
        <p:blipFill rotWithShape="1">
          <a:blip r:embed="rId2">
            <a:alphaModFix/>
          </a:blip>
          <a:srcRect l="20567" r="20566" b="45930"/>
          <a:stretch/>
        </p:blipFill>
        <p:spPr>
          <a:xfrm rot="5400000">
            <a:off x="5391150" y="1390650"/>
            <a:ext cx="5143500" cy="2362200"/>
          </a:xfrm>
          <a:prstGeom prst="rect">
            <a:avLst/>
          </a:prstGeom>
          <a:solidFill>
            <a:schemeClr val="dk2"/>
          </a:solidFill>
          <a:ln>
            <a:noFill/>
          </a:ln>
        </p:spPr>
      </p:pic>
      <p:sp>
        <p:nvSpPr>
          <p:cNvPr id="1819" name="Google Shape;1819;p328"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0" name="Google Shape;1820;p328"/>
          <p:cNvCxnSpPr/>
          <p:nvPr/>
        </p:nvCxnSpPr>
        <p:spPr>
          <a:xfrm>
            <a:off x="777369" y="2062045"/>
            <a:ext cx="0" cy="1882258"/>
          </a:xfrm>
          <a:prstGeom prst="straightConnector1">
            <a:avLst/>
          </a:prstGeom>
          <a:noFill/>
          <a:ln w="38100" cap="flat" cmpd="sng">
            <a:solidFill>
              <a:srgbClr val="22366A"/>
            </a:solidFill>
            <a:prstDash val="solid"/>
            <a:miter lim="800000"/>
            <a:headEnd type="none" w="sm" len="sm"/>
            <a:tailEnd type="none" w="sm" len="sm"/>
          </a:ln>
        </p:spPr>
      </p:cxnSp>
      <p:pic>
        <p:nvPicPr>
          <p:cNvPr id="1821" name="Google Shape;1821;p328" descr="A picture containing indoor&#10;&#10;Description automatically generated"/>
          <p:cNvPicPr preferRelativeResize="0"/>
          <p:nvPr/>
        </p:nvPicPr>
        <p:blipFill rotWithShape="1">
          <a:blip r:embed="rId3">
            <a:alphaModFix/>
          </a:blip>
          <a:srcRect l="20443" r="22451"/>
          <a:stretch/>
        </p:blipFill>
        <p:spPr>
          <a:xfrm>
            <a:off x="5353758" y="1004593"/>
            <a:ext cx="2781568" cy="3247434"/>
          </a:xfrm>
          <a:prstGeom prst="rect">
            <a:avLst/>
          </a:prstGeom>
          <a:noFill/>
          <a:ln w="28575" cap="flat" cmpd="sng">
            <a:solidFill>
              <a:srgbClr val="D8D8D8"/>
            </a:solidFill>
            <a:prstDash val="solid"/>
            <a:round/>
            <a:headEnd type="none" w="sm" len="sm"/>
            <a:tailEnd type="none" w="sm" len="sm"/>
          </a:ln>
        </p:spPr>
      </p:pic>
      <p:sp>
        <p:nvSpPr>
          <p:cNvPr id="1822" name="Google Shape;1822;p328"/>
          <p:cNvSpPr txBox="1">
            <a:spLocks noGrp="1"/>
          </p:cNvSpPr>
          <p:nvPr>
            <p:ph type="body" idx="1"/>
          </p:nvPr>
        </p:nvSpPr>
        <p:spPr>
          <a:xfrm>
            <a:off x="912063" y="2052267"/>
            <a:ext cx="3673884" cy="1882257"/>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dk1"/>
              </a:buClr>
              <a:buSzPts val="1500"/>
              <a:buFont typeface="Noto Sans Symbols"/>
              <a:buChar char="▪"/>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23" name="Google Shape;1823;p328"/>
          <p:cNvSpPr txBox="1">
            <a:spLocks noGrp="1"/>
          </p:cNvSpPr>
          <p:nvPr>
            <p:ph type="title"/>
          </p:nvPr>
        </p:nvSpPr>
        <p:spPr>
          <a:xfrm>
            <a:off x="912063" y="1246189"/>
            <a:ext cx="3673884" cy="5868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800"/>
              <a:buFont typeface="Public Sans"/>
              <a:buNone/>
              <a:defRPr sz="28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Caption">
  <p:cSld name="1_Caption btCKij3Zla0=">
    <p:spTree>
      <p:nvGrpSpPr>
        <p:cNvPr id="1" name="Shape 1824"/>
        <p:cNvGrpSpPr/>
        <p:nvPr/>
      </p:nvGrpSpPr>
      <p:grpSpPr>
        <a:xfrm>
          <a:off x="0" y="0"/>
          <a:ext cx="0" cy="0"/>
          <a:chOff x="0" y="0"/>
          <a:chExt cx="0" cy="0"/>
        </a:xfrm>
      </p:grpSpPr>
      <p:pic>
        <p:nvPicPr>
          <p:cNvPr id="1825" name="Google Shape;1825;p329" descr="A picture containing graphical user interfac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826" name="Google Shape;1826;p329"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Divider 3">
  <p:cSld name="Divider 3">
    <p:bg>
      <p:bgPr>
        <a:solidFill>
          <a:srgbClr val="FD892C"/>
        </a:solidFill>
        <a:effectLst/>
      </p:bgPr>
    </p:bg>
    <p:spTree>
      <p:nvGrpSpPr>
        <p:cNvPr id="1" name="Shape 18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ontents 5">
    <p:spTree>
      <p:nvGrpSpPr>
        <p:cNvPr id="1" name="Shape 99"/>
        <p:cNvGrpSpPr/>
        <p:nvPr/>
      </p:nvGrpSpPr>
      <p:grpSpPr>
        <a:xfrm>
          <a:off x="0" y="0"/>
          <a:ext cx="0" cy="0"/>
          <a:chOff x="0" y="0"/>
          <a:chExt cx="0" cy="0"/>
        </a:xfrm>
      </p:grpSpPr>
      <p:sp>
        <p:nvSpPr>
          <p:cNvPr id="100" name="Google Shape;100;p22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01" name="Google Shape;101;p224"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02" name="Google Shape;102;p224"/>
          <p:cNvSpPr>
            <a:spLocks noGrp="1"/>
          </p:cNvSpPr>
          <p:nvPr>
            <p:ph type="pic" idx="2"/>
          </p:nvPr>
        </p:nvSpPr>
        <p:spPr>
          <a:xfrm>
            <a:off x="4734046" y="638171"/>
            <a:ext cx="4417249" cy="4030832"/>
          </a:xfrm>
          <a:prstGeom prst="rect">
            <a:avLst/>
          </a:prstGeom>
          <a:noFill/>
          <a:ln>
            <a:noFill/>
          </a:ln>
        </p:spPr>
      </p:sp>
      <p:sp>
        <p:nvSpPr>
          <p:cNvPr id="103" name="Google Shape;103;p224"/>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04" name="Google Shape;104;p224"/>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05" name="Google Shape;105;p224"/>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 name="Google Shape;106;p224"/>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ontents 6">
    <p:spTree>
      <p:nvGrpSpPr>
        <p:cNvPr id="1" name="Shape 107"/>
        <p:cNvGrpSpPr/>
        <p:nvPr/>
      </p:nvGrpSpPr>
      <p:grpSpPr>
        <a:xfrm>
          <a:off x="0" y="0"/>
          <a:ext cx="0" cy="0"/>
          <a:chOff x="0" y="0"/>
          <a:chExt cx="0" cy="0"/>
        </a:xfrm>
      </p:grpSpPr>
      <p:sp>
        <p:nvSpPr>
          <p:cNvPr id="108" name="Google Shape;108;p225"/>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09" name="Google Shape;109;p225"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10" name="Google Shape;110;p225"/>
          <p:cNvSpPr>
            <a:spLocks noGrp="1"/>
          </p:cNvSpPr>
          <p:nvPr>
            <p:ph type="pic" idx="2"/>
          </p:nvPr>
        </p:nvSpPr>
        <p:spPr>
          <a:xfrm>
            <a:off x="4734046" y="638171"/>
            <a:ext cx="4417249" cy="4030832"/>
          </a:xfrm>
          <a:prstGeom prst="rect">
            <a:avLst/>
          </a:prstGeom>
          <a:noFill/>
          <a:ln>
            <a:noFill/>
          </a:ln>
        </p:spPr>
      </p:sp>
      <p:sp>
        <p:nvSpPr>
          <p:cNvPr id="111" name="Google Shape;111;p225"/>
          <p:cNvSpPr/>
          <p:nvPr/>
        </p:nvSpPr>
        <p:spPr>
          <a:xfrm>
            <a:off x="0" y="638171"/>
            <a:ext cx="4734046" cy="4030832"/>
          </a:xfrm>
          <a:prstGeom prst="rect">
            <a:avLst/>
          </a:prstGeom>
          <a:solidFill>
            <a:schemeClr val="accent1"/>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12" name="Google Shape;112;p22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13" name="Google Shape;113;p22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4" name="Google Shape;114;p22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cSld name="Contents 7">
    <p:spTree>
      <p:nvGrpSpPr>
        <p:cNvPr id="1" name="Shape 115"/>
        <p:cNvGrpSpPr/>
        <p:nvPr/>
      </p:nvGrpSpPr>
      <p:grpSpPr>
        <a:xfrm>
          <a:off x="0" y="0"/>
          <a:ext cx="0" cy="0"/>
          <a:chOff x="0" y="0"/>
          <a:chExt cx="0" cy="0"/>
        </a:xfrm>
      </p:grpSpPr>
      <p:sp>
        <p:nvSpPr>
          <p:cNvPr id="116" name="Google Shape;116;p226"/>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17" name="Google Shape;117;p226"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18" name="Google Shape;118;p226"/>
          <p:cNvSpPr>
            <a:spLocks noGrp="1"/>
          </p:cNvSpPr>
          <p:nvPr>
            <p:ph type="pic" idx="2"/>
          </p:nvPr>
        </p:nvSpPr>
        <p:spPr>
          <a:xfrm>
            <a:off x="4734046" y="638171"/>
            <a:ext cx="4417249" cy="4030832"/>
          </a:xfrm>
          <a:prstGeom prst="rect">
            <a:avLst/>
          </a:prstGeom>
          <a:noFill/>
          <a:ln>
            <a:noFill/>
          </a:ln>
        </p:spPr>
      </p:sp>
      <p:sp>
        <p:nvSpPr>
          <p:cNvPr id="119" name="Google Shape;119;p226"/>
          <p:cNvSpPr/>
          <p:nvPr/>
        </p:nvSpPr>
        <p:spPr>
          <a:xfrm>
            <a:off x="0" y="638171"/>
            <a:ext cx="4734046" cy="4030832"/>
          </a:xfrm>
          <a:prstGeom prst="rect">
            <a:avLst/>
          </a:prstGeom>
          <a:solidFill>
            <a:schemeClr val="accent4"/>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20" name="Google Shape;120;p226"/>
          <p:cNvSpPr/>
          <p:nvPr/>
        </p:nvSpPr>
        <p:spPr>
          <a:xfrm>
            <a:off x="0" y="819942"/>
            <a:ext cx="144711" cy="323530"/>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21" name="Google Shape;121;p226"/>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 name="Google Shape;122;p226"/>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1_Caption 3">
    <p:spTree>
      <p:nvGrpSpPr>
        <p:cNvPr id="1" name="Shape 123"/>
        <p:cNvGrpSpPr/>
        <p:nvPr/>
      </p:nvGrpSpPr>
      <p:grpSpPr>
        <a:xfrm>
          <a:off x="0" y="0"/>
          <a:ext cx="0" cy="0"/>
          <a:chOff x="0" y="0"/>
          <a:chExt cx="0" cy="0"/>
        </a:xfrm>
      </p:grpSpPr>
      <p:pic>
        <p:nvPicPr>
          <p:cNvPr id="124" name="Google Shape;124;p227"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25" name="Google Shape;125;p22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 name="Google Shape;126;p22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7" name="Google Shape;127;p227"/>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1_Caption 4">
    <p:spTree>
      <p:nvGrpSpPr>
        <p:cNvPr id="1" name="Shape 128"/>
        <p:cNvGrpSpPr/>
        <p:nvPr/>
      </p:nvGrpSpPr>
      <p:grpSpPr>
        <a:xfrm>
          <a:off x="0" y="0"/>
          <a:ext cx="0" cy="0"/>
          <a:chOff x="0" y="0"/>
          <a:chExt cx="0" cy="0"/>
        </a:xfrm>
      </p:grpSpPr>
      <p:pic>
        <p:nvPicPr>
          <p:cNvPr id="129" name="Google Shape;129;p228"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0" name="Google Shape;130;p22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1" name="Google Shape;131;p22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2" name="Google Shape;132;p228"/>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33" name="Google Shape;133;p228"/>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34" name="Google Shape;134;p228" descr="Application&#10;&#10;Description automatically generated with low confidence"/>
          <p:cNvPicPr preferRelativeResize="0"/>
          <p:nvPr/>
        </p:nvPicPr>
        <p:blipFill rotWithShape="1">
          <a:blip r:embed="rId3">
            <a:alphaModFix/>
          </a:blip>
          <a:srcRect/>
          <a:stretch/>
        </p:blipFill>
        <p:spPr>
          <a:xfrm>
            <a:off x="2325914" y="1371153"/>
            <a:ext cx="4492172" cy="3617988"/>
          </a:xfrm>
          <a:prstGeom prst="rect">
            <a:avLst/>
          </a:prstGeom>
          <a:noFill/>
          <a:ln>
            <a:noFill/>
          </a:ln>
        </p:spPr>
      </p:pic>
      <p:sp>
        <p:nvSpPr>
          <p:cNvPr id="135" name="Google Shape;135;p228"/>
          <p:cNvSpPr txBox="1">
            <a:spLocks noGrp="1"/>
          </p:cNvSpPr>
          <p:nvPr>
            <p:ph type="body" idx="2"/>
          </p:nvPr>
        </p:nvSpPr>
        <p:spPr>
          <a:xfrm>
            <a:off x="2552068"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1_Caption 5">
    <p:spTree>
      <p:nvGrpSpPr>
        <p:cNvPr id="1" name="Shape 136"/>
        <p:cNvGrpSpPr/>
        <p:nvPr/>
      </p:nvGrpSpPr>
      <p:grpSpPr>
        <a:xfrm>
          <a:off x="0" y="0"/>
          <a:ext cx="0" cy="0"/>
          <a:chOff x="0" y="0"/>
          <a:chExt cx="0" cy="0"/>
        </a:xfrm>
      </p:grpSpPr>
      <p:pic>
        <p:nvPicPr>
          <p:cNvPr id="137" name="Google Shape;137;p229"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8" name="Google Shape;138;p22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9" name="Google Shape;139;p22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0" name="Google Shape;140;p229"/>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41" name="Google Shape;141;p229"/>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42" name="Google Shape;142;p229" descr="Application&#10;&#10;Description automatically generated with low confidence"/>
          <p:cNvPicPr preferRelativeResize="0"/>
          <p:nvPr/>
        </p:nvPicPr>
        <p:blipFill rotWithShape="1">
          <a:blip r:embed="rId3">
            <a:alphaModFix/>
          </a:blip>
          <a:srcRect/>
          <a:stretch/>
        </p:blipFill>
        <p:spPr>
          <a:xfrm>
            <a:off x="742441" y="1371153"/>
            <a:ext cx="4492172" cy="3617988"/>
          </a:xfrm>
          <a:prstGeom prst="rect">
            <a:avLst/>
          </a:prstGeom>
          <a:noFill/>
          <a:ln>
            <a:noFill/>
          </a:ln>
        </p:spPr>
      </p:pic>
      <p:sp>
        <p:nvSpPr>
          <p:cNvPr id="143" name="Google Shape;143;p229"/>
          <p:cNvSpPr txBox="1">
            <a:spLocks noGrp="1"/>
          </p:cNvSpPr>
          <p:nvPr>
            <p:ph type="body" idx="2"/>
          </p:nvPr>
        </p:nvSpPr>
        <p:spPr>
          <a:xfrm>
            <a:off x="968595"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1_Caption 6">
    <p:spTree>
      <p:nvGrpSpPr>
        <p:cNvPr id="1" name="Shape 144"/>
        <p:cNvGrpSpPr/>
        <p:nvPr/>
      </p:nvGrpSpPr>
      <p:grpSpPr>
        <a:xfrm>
          <a:off x="0" y="0"/>
          <a:ext cx="0" cy="0"/>
          <a:chOff x="0" y="0"/>
          <a:chExt cx="0" cy="0"/>
        </a:xfrm>
      </p:grpSpPr>
      <p:pic>
        <p:nvPicPr>
          <p:cNvPr id="145" name="Google Shape;145;p230"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46" name="Google Shape;146;p23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 name="Google Shape;147;p23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8" name="Google Shape;148;p230"/>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49" name="Google Shape;149;p230"/>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50" name="Google Shape;150;p230"/>
          <p:cNvPicPr preferRelativeResize="0"/>
          <p:nvPr/>
        </p:nvPicPr>
        <p:blipFill rotWithShape="1">
          <a:blip r:embed="rId3">
            <a:alphaModFix/>
          </a:blip>
          <a:srcRect/>
          <a:stretch/>
        </p:blipFill>
        <p:spPr>
          <a:xfrm>
            <a:off x="1703135" y="1363361"/>
            <a:ext cx="5737730" cy="3621752"/>
          </a:xfrm>
          <a:prstGeom prst="rect">
            <a:avLst/>
          </a:prstGeom>
          <a:noFill/>
          <a:ln>
            <a:noFill/>
          </a:ln>
        </p:spPr>
      </p:pic>
      <p:sp>
        <p:nvSpPr>
          <p:cNvPr id="151" name="Google Shape;151;p230"/>
          <p:cNvSpPr txBox="1">
            <a:spLocks noGrp="1"/>
          </p:cNvSpPr>
          <p:nvPr>
            <p:ph type="body" idx="2"/>
          </p:nvPr>
        </p:nvSpPr>
        <p:spPr>
          <a:xfrm>
            <a:off x="2032052" y="1886850"/>
            <a:ext cx="5071275" cy="2161037"/>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1_Caption 7">
    <p:spTree>
      <p:nvGrpSpPr>
        <p:cNvPr id="1" name="Shape 152"/>
        <p:cNvGrpSpPr/>
        <p:nvPr/>
      </p:nvGrpSpPr>
      <p:grpSpPr>
        <a:xfrm>
          <a:off x="0" y="0"/>
          <a:ext cx="0" cy="0"/>
          <a:chOff x="0" y="0"/>
          <a:chExt cx="0" cy="0"/>
        </a:xfrm>
      </p:grpSpPr>
      <p:pic>
        <p:nvPicPr>
          <p:cNvPr id="153" name="Google Shape;153;p23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54" name="Google Shape;154;p23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5" name="Google Shape;155;p23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6" name="Google Shape;156;p231"/>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57" name="Google Shape;157;p231"/>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58" name="Google Shape;158;p231"/>
          <p:cNvPicPr preferRelativeResize="0"/>
          <p:nvPr/>
        </p:nvPicPr>
        <p:blipFill rotWithShape="1">
          <a:blip r:embed="rId3">
            <a:alphaModFix/>
          </a:blip>
          <a:srcRect/>
          <a:stretch/>
        </p:blipFill>
        <p:spPr>
          <a:xfrm>
            <a:off x="2107222" y="1873493"/>
            <a:ext cx="4929556" cy="3111619"/>
          </a:xfrm>
          <a:prstGeom prst="rect">
            <a:avLst/>
          </a:prstGeom>
          <a:noFill/>
          <a:ln>
            <a:noFill/>
          </a:ln>
        </p:spPr>
      </p:pic>
      <p:sp>
        <p:nvSpPr>
          <p:cNvPr id="159" name="Google Shape;159;p231"/>
          <p:cNvSpPr txBox="1">
            <a:spLocks noGrp="1"/>
          </p:cNvSpPr>
          <p:nvPr>
            <p:ph type="body" idx="2"/>
          </p:nvPr>
        </p:nvSpPr>
        <p:spPr>
          <a:xfrm>
            <a:off x="2377740" y="2303181"/>
            <a:ext cx="4379900" cy="1934975"/>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ontents">
    <p:spTree>
      <p:nvGrpSpPr>
        <p:cNvPr id="1" name="Shape 10"/>
        <p:cNvGrpSpPr/>
        <p:nvPr/>
      </p:nvGrpSpPr>
      <p:grpSpPr>
        <a:xfrm>
          <a:off x="0" y="0"/>
          <a:ext cx="0" cy="0"/>
          <a:chOff x="0" y="0"/>
          <a:chExt cx="0" cy="0"/>
        </a:xfrm>
      </p:grpSpPr>
      <p:pic>
        <p:nvPicPr>
          <p:cNvPr id="11" name="Google Shape;11;p215" descr="A picture containing person, computer, indoor&#10;&#10;Description automatically generated"/>
          <p:cNvPicPr preferRelativeResize="0"/>
          <p:nvPr/>
        </p:nvPicPr>
        <p:blipFill rotWithShape="1">
          <a:blip r:embed="rId2">
            <a:alphaModFix/>
          </a:blip>
          <a:srcRect r="11110"/>
          <a:stretch/>
        </p:blipFill>
        <p:spPr>
          <a:xfrm flipH="1">
            <a:off x="0" y="0"/>
            <a:ext cx="9144000" cy="5143494"/>
          </a:xfrm>
          <a:prstGeom prst="rect">
            <a:avLst/>
          </a:prstGeom>
          <a:noFill/>
          <a:ln>
            <a:noFill/>
          </a:ln>
        </p:spPr>
      </p:pic>
      <p:pic>
        <p:nvPicPr>
          <p:cNvPr id="12" name="Google Shape;12;p215" descr="Shape&#10;&#10;Description automatically generated with low confidence"/>
          <p:cNvPicPr preferRelativeResize="0"/>
          <p:nvPr/>
        </p:nvPicPr>
        <p:blipFill rotWithShape="1">
          <a:blip r:embed="rId3">
            <a:alphaModFix/>
          </a:blip>
          <a:srcRect/>
          <a:stretch/>
        </p:blipFill>
        <p:spPr>
          <a:xfrm>
            <a:off x="0" y="6"/>
            <a:ext cx="9143990" cy="5148000"/>
          </a:xfrm>
          <a:prstGeom prst="rect">
            <a:avLst/>
          </a:prstGeom>
          <a:noFill/>
          <a:ln>
            <a:noFill/>
          </a:ln>
        </p:spPr>
      </p:pic>
      <p:sp>
        <p:nvSpPr>
          <p:cNvPr id="13" name="Google Shape;13;p215"/>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4" name="Google Shape;14;p21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5" name="Google Shape;15;p21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 name="Google Shape;16;p21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ontents 8">
    <p:spTree>
      <p:nvGrpSpPr>
        <p:cNvPr id="1" name="Shape 160"/>
        <p:cNvGrpSpPr/>
        <p:nvPr/>
      </p:nvGrpSpPr>
      <p:grpSpPr>
        <a:xfrm>
          <a:off x="0" y="0"/>
          <a:ext cx="0" cy="0"/>
          <a:chOff x="0" y="0"/>
          <a:chExt cx="0" cy="0"/>
        </a:xfrm>
      </p:grpSpPr>
      <p:pic>
        <p:nvPicPr>
          <p:cNvPr id="161" name="Google Shape;161;p23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62" name="Google Shape;162;p232"/>
          <p:cNvSpPr/>
          <p:nvPr/>
        </p:nvSpPr>
        <p:spPr>
          <a:xfrm>
            <a:off x="4109012" y="748626"/>
            <a:ext cx="327256" cy="3808292"/>
          </a:xfrm>
          <a:prstGeom prst="rect">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63" name="Google Shape;163;p232"/>
          <p:cNvSpPr>
            <a:spLocks noGrp="1"/>
          </p:cNvSpPr>
          <p:nvPr>
            <p:ph type="pic" idx="2"/>
          </p:nvPr>
        </p:nvSpPr>
        <p:spPr>
          <a:xfrm>
            <a:off x="0" y="667604"/>
            <a:ext cx="4201610" cy="3970337"/>
          </a:xfrm>
          <a:prstGeom prst="rect">
            <a:avLst/>
          </a:prstGeom>
          <a:noFill/>
          <a:ln>
            <a:noFill/>
          </a:ln>
        </p:spPr>
      </p:sp>
      <p:sp>
        <p:nvSpPr>
          <p:cNvPr id="164" name="Google Shape;164;p232"/>
          <p:cNvSpPr/>
          <p:nvPr/>
        </p:nvSpPr>
        <p:spPr>
          <a:xfrm>
            <a:off x="4436268" y="973867"/>
            <a:ext cx="4707732" cy="51392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65" name="Google Shape;165;p232"/>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66" name="Google Shape;166;p232"/>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ontents 9">
    <p:spTree>
      <p:nvGrpSpPr>
        <p:cNvPr id="1" name="Shape 167"/>
        <p:cNvGrpSpPr/>
        <p:nvPr/>
      </p:nvGrpSpPr>
      <p:grpSpPr>
        <a:xfrm>
          <a:off x="0" y="0"/>
          <a:ext cx="0" cy="0"/>
          <a:chOff x="0" y="0"/>
          <a:chExt cx="0" cy="0"/>
        </a:xfrm>
      </p:grpSpPr>
      <p:pic>
        <p:nvPicPr>
          <p:cNvPr id="168" name="Google Shape;168;p233"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69" name="Google Shape;169;p233"/>
          <p:cNvSpPr/>
          <p:nvPr/>
        </p:nvSpPr>
        <p:spPr>
          <a:xfrm>
            <a:off x="4109012" y="748626"/>
            <a:ext cx="327256" cy="3808292"/>
          </a:xfrm>
          <a:prstGeom prst="rect">
            <a:avLst/>
          </a:prstGeom>
          <a:no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0" name="Google Shape;170;p233"/>
          <p:cNvSpPr>
            <a:spLocks noGrp="1"/>
          </p:cNvSpPr>
          <p:nvPr>
            <p:ph type="pic" idx="2"/>
          </p:nvPr>
        </p:nvSpPr>
        <p:spPr>
          <a:xfrm>
            <a:off x="0" y="667604"/>
            <a:ext cx="4201610" cy="3970337"/>
          </a:xfrm>
          <a:prstGeom prst="rect">
            <a:avLst/>
          </a:prstGeom>
          <a:noFill/>
          <a:ln>
            <a:noFill/>
          </a:ln>
        </p:spPr>
      </p:sp>
      <p:sp>
        <p:nvSpPr>
          <p:cNvPr id="171" name="Google Shape;171;p233"/>
          <p:cNvSpPr/>
          <p:nvPr/>
        </p:nvSpPr>
        <p:spPr>
          <a:xfrm>
            <a:off x="4436268" y="973867"/>
            <a:ext cx="4707732" cy="51392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2" name="Google Shape;172;p233"/>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3" name="Google Shape;173;p233"/>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1_Caption 8">
    <p:spTree>
      <p:nvGrpSpPr>
        <p:cNvPr id="1" name="Shape 174"/>
        <p:cNvGrpSpPr/>
        <p:nvPr/>
      </p:nvGrpSpPr>
      <p:grpSpPr>
        <a:xfrm>
          <a:off x="0" y="0"/>
          <a:ext cx="0" cy="0"/>
          <a:chOff x="0" y="0"/>
          <a:chExt cx="0" cy="0"/>
        </a:xfrm>
      </p:grpSpPr>
      <p:sp>
        <p:nvSpPr>
          <p:cNvPr id="175" name="Google Shape;175;p234"/>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76" name="Google Shape;176;p23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34"/>
          <p:cNvSpPr>
            <a:spLocks noGrp="1"/>
          </p:cNvSpPr>
          <p:nvPr>
            <p:ph type="pic" idx="2"/>
          </p:nvPr>
        </p:nvSpPr>
        <p:spPr>
          <a:xfrm>
            <a:off x="1" y="0"/>
            <a:ext cx="4572000" cy="5143494"/>
          </a:xfrm>
          <a:prstGeom prst="rect">
            <a:avLst/>
          </a:prstGeom>
          <a:noFill/>
          <a:ln>
            <a:noFill/>
          </a:ln>
        </p:spPr>
      </p:sp>
      <p:sp>
        <p:nvSpPr>
          <p:cNvPr id="178" name="Google Shape;178;p234"/>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9" name="Google Shape;179;p234"/>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80" name="Google Shape;180;p234"/>
          <p:cNvSpPr/>
          <p:nvPr/>
        </p:nvSpPr>
        <p:spPr>
          <a:xfrm>
            <a:off x="4241543" y="1368179"/>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1" name="Google Shape;181;p234"/>
          <p:cNvSpPr>
            <a:spLocks noGrp="1"/>
          </p:cNvSpPr>
          <p:nvPr>
            <p:ph type="pic" idx="3"/>
          </p:nvPr>
        </p:nvSpPr>
        <p:spPr>
          <a:xfrm>
            <a:off x="4408678" y="1539292"/>
            <a:ext cx="318677" cy="318677"/>
          </a:xfrm>
          <a:prstGeom prst="rect">
            <a:avLst/>
          </a:prstGeom>
          <a:noFill/>
          <a:ln>
            <a:noFill/>
          </a:ln>
        </p:spPr>
      </p:sp>
      <p:sp>
        <p:nvSpPr>
          <p:cNvPr id="182" name="Google Shape;182;p234"/>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3" name="Google Shape;183;p234"/>
          <p:cNvSpPr/>
          <p:nvPr/>
        </p:nvSpPr>
        <p:spPr>
          <a:xfrm>
            <a:off x="4241543" y="2951688"/>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4" name="Google Shape;184;p234"/>
          <p:cNvSpPr>
            <a:spLocks noGrp="1"/>
          </p:cNvSpPr>
          <p:nvPr>
            <p:ph type="pic" idx="4"/>
          </p:nvPr>
        </p:nvSpPr>
        <p:spPr>
          <a:xfrm>
            <a:off x="4408678" y="3122801"/>
            <a:ext cx="318677" cy="318677"/>
          </a:xfrm>
          <a:prstGeom prst="rect">
            <a:avLst/>
          </a:prstGeom>
          <a:noFill/>
          <a:ln>
            <a:noFill/>
          </a:ln>
        </p:spPr>
      </p:sp>
      <p:sp>
        <p:nvSpPr>
          <p:cNvPr id="185" name="Google Shape;185;p234"/>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1_Caption 9">
    <p:spTree>
      <p:nvGrpSpPr>
        <p:cNvPr id="1" name="Shape 186"/>
        <p:cNvGrpSpPr/>
        <p:nvPr/>
      </p:nvGrpSpPr>
      <p:grpSpPr>
        <a:xfrm>
          <a:off x="0" y="0"/>
          <a:ext cx="0" cy="0"/>
          <a:chOff x="0" y="0"/>
          <a:chExt cx="0" cy="0"/>
        </a:xfrm>
      </p:grpSpPr>
      <p:sp>
        <p:nvSpPr>
          <p:cNvPr id="187" name="Google Shape;187;p235"/>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8" name="Google Shape;188;p23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35"/>
          <p:cNvSpPr>
            <a:spLocks noGrp="1"/>
          </p:cNvSpPr>
          <p:nvPr>
            <p:ph type="pic" idx="2"/>
          </p:nvPr>
        </p:nvSpPr>
        <p:spPr>
          <a:xfrm>
            <a:off x="1" y="0"/>
            <a:ext cx="4572000" cy="5143494"/>
          </a:xfrm>
          <a:prstGeom prst="rect">
            <a:avLst/>
          </a:prstGeom>
          <a:noFill/>
          <a:ln>
            <a:noFill/>
          </a:ln>
        </p:spPr>
      </p:sp>
      <p:sp>
        <p:nvSpPr>
          <p:cNvPr id="190" name="Google Shape;190;p235"/>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1" name="Google Shape;191;p235"/>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2" name="Google Shape;192;p235"/>
          <p:cNvSpPr/>
          <p:nvPr/>
        </p:nvSpPr>
        <p:spPr>
          <a:xfrm>
            <a:off x="4241543" y="1368179"/>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3" name="Google Shape;193;p235"/>
          <p:cNvSpPr>
            <a:spLocks noGrp="1"/>
          </p:cNvSpPr>
          <p:nvPr>
            <p:ph type="pic" idx="3"/>
          </p:nvPr>
        </p:nvSpPr>
        <p:spPr>
          <a:xfrm>
            <a:off x="4408678" y="1539292"/>
            <a:ext cx="318677" cy="318677"/>
          </a:xfrm>
          <a:prstGeom prst="rect">
            <a:avLst/>
          </a:prstGeom>
          <a:noFill/>
          <a:ln>
            <a:noFill/>
          </a:ln>
        </p:spPr>
      </p:sp>
      <p:sp>
        <p:nvSpPr>
          <p:cNvPr id="194" name="Google Shape;194;p235"/>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5" name="Google Shape;195;p235"/>
          <p:cNvSpPr/>
          <p:nvPr/>
        </p:nvSpPr>
        <p:spPr>
          <a:xfrm>
            <a:off x="4241543" y="2951688"/>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6" name="Google Shape;196;p235"/>
          <p:cNvSpPr>
            <a:spLocks noGrp="1"/>
          </p:cNvSpPr>
          <p:nvPr>
            <p:ph type="pic" idx="4"/>
          </p:nvPr>
        </p:nvSpPr>
        <p:spPr>
          <a:xfrm>
            <a:off x="4408678" y="3122801"/>
            <a:ext cx="318677" cy="318677"/>
          </a:xfrm>
          <a:prstGeom prst="rect">
            <a:avLst/>
          </a:prstGeom>
          <a:noFill/>
          <a:ln>
            <a:noFill/>
          </a:ln>
        </p:spPr>
      </p:sp>
      <p:sp>
        <p:nvSpPr>
          <p:cNvPr id="197" name="Google Shape;197;p235"/>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p:cSld name="1_Caption 10">
    <p:spTree>
      <p:nvGrpSpPr>
        <p:cNvPr id="1" name="Shape 198"/>
        <p:cNvGrpSpPr/>
        <p:nvPr/>
      </p:nvGrpSpPr>
      <p:grpSpPr>
        <a:xfrm>
          <a:off x="0" y="0"/>
          <a:ext cx="0" cy="0"/>
          <a:chOff x="0" y="0"/>
          <a:chExt cx="0" cy="0"/>
        </a:xfrm>
      </p:grpSpPr>
      <p:pic>
        <p:nvPicPr>
          <p:cNvPr id="199" name="Google Shape;199;p23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200" name="Google Shape;200;p236"/>
          <p:cNvGrpSpPr/>
          <p:nvPr/>
        </p:nvGrpSpPr>
        <p:grpSpPr>
          <a:xfrm>
            <a:off x="4107305" y="941707"/>
            <a:ext cx="284686" cy="3999388"/>
            <a:chOff x="4107305" y="941707"/>
            <a:chExt cx="284686" cy="3999388"/>
          </a:xfrm>
        </p:grpSpPr>
        <p:sp>
          <p:nvSpPr>
            <p:cNvPr id="201" name="Google Shape;201;p236"/>
            <p:cNvSpPr/>
            <p:nvPr/>
          </p:nvSpPr>
          <p:spPr>
            <a:xfrm>
              <a:off x="4183432" y="1262627"/>
              <a:ext cx="208559" cy="3357548"/>
            </a:xfrm>
            <a:prstGeom prst="rect">
              <a:avLst/>
            </a:prstGeom>
            <a:solidFill>
              <a:srgbClr val="C4CFE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2" name="Google Shape;202;p236"/>
            <p:cNvSpPr/>
            <p:nvPr/>
          </p:nvSpPr>
          <p:spPr>
            <a:xfrm>
              <a:off x="4112338" y="1097990"/>
              <a:ext cx="208559" cy="3686822"/>
            </a:xfrm>
            <a:prstGeom prst="rect">
              <a:avLst/>
            </a:prstGeom>
            <a:solidFill>
              <a:srgbClr val="5575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3" name="Google Shape;203;p236"/>
            <p:cNvSpPr/>
            <p:nvPr/>
          </p:nvSpPr>
          <p:spPr>
            <a:xfrm>
              <a:off x="4107305" y="941707"/>
              <a:ext cx="142497" cy="3999388"/>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204" name="Google Shape;204;p236"/>
          <p:cNvSpPr>
            <a:spLocks noGrp="1"/>
          </p:cNvSpPr>
          <p:nvPr>
            <p:ph type="pic" idx="2"/>
          </p:nvPr>
        </p:nvSpPr>
        <p:spPr>
          <a:xfrm>
            <a:off x="219360" y="856040"/>
            <a:ext cx="3958630" cy="4287460"/>
          </a:xfrm>
          <a:prstGeom prst="rect">
            <a:avLst/>
          </a:prstGeom>
          <a:noFill/>
          <a:ln>
            <a:noFill/>
          </a:ln>
        </p:spPr>
      </p:sp>
      <p:sp>
        <p:nvSpPr>
          <p:cNvPr id="205" name="Google Shape;205;p236"/>
          <p:cNvSpPr txBox="1">
            <a:spLocks noGrp="1"/>
          </p:cNvSpPr>
          <p:nvPr>
            <p:ph type="body" idx="1"/>
          </p:nvPr>
        </p:nvSpPr>
        <p:spPr>
          <a:xfrm>
            <a:off x="4524864" y="1268948"/>
            <a:ext cx="4399775" cy="3344907"/>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6" name="Google Shape;206;p23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7" name="Google Shape;207;p23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_Title Slide">
  <p:cSld name="2_Title Slide">
    <p:spTree>
      <p:nvGrpSpPr>
        <p:cNvPr id="1" name="Shape 208"/>
        <p:cNvGrpSpPr/>
        <p:nvPr/>
      </p:nvGrpSpPr>
      <p:grpSpPr>
        <a:xfrm>
          <a:off x="0" y="0"/>
          <a:ext cx="0" cy="0"/>
          <a:chOff x="0" y="0"/>
          <a:chExt cx="0" cy="0"/>
        </a:xfrm>
      </p:grpSpPr>
      <p:pic>
        <p:nvPicPr>
          <p:cNvPr id="209" name="Google Shape;209;p23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10" name="Google Shape;210;p237"/>
          <p:cNvSpPr>
            <a:spLocks noGrp="1"/>
          </p:cNvSpPr>
          <p:nvPr>
            <p:ph type="pic" idx="2"/>
          </p:nvPr>
        </p:nvSpPr>
        <p:spPr>
          <a:xfrm>
            <a:off x="4572000" y="0"/>
            <a:ext cx="4571990" cy="5143494"/>
          </a:xfrm>
          <a:prstGeom prst="rect">
            <a:avLst/>
          </a:prstGeom>
          <a:noFill/>
          <a:ln>
            <a:noFill/>
          </a:ln>
        </p:spPr>
      </p:sp>
      <p:sp>
        <p:nvSpPr>
          <p:cNvPr id="211" name="Google Shape;211;p237"/>
          <p:cNvSpPr/>
          <p:nvPr/>
        </p:nvSpPr>
        <p:spPr>
          <a:xfrm>
            <a:off x="-1" y="1178120"/>
            <a:ext cx="4781551" cy="3333750"/>
          </a:xfrm>
          <a:prstGeom prst="rect">
            <a:avLst/>
          </a:prstGeom>
          <a:solidFill>
            <a:srgbClr val="C4CFEE">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12" name="Google Shape;212;p237"/>
          <p:cNvSpPr txBox="1">
            <a:spLocks noGrp="1"/>
          </p:cNvSpPr>
          <p:nvPr>
            <p:ph type="body" idx="1"/>
          </p:nvPr>
        </p:nvSpPr>
        <p:spPr>
          <a:xfrm>
            <a:off x="135731" y="1388586"/>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75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13" name="Google Shape;213;p23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4" name="Google Shape;214;p23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aption">
  <p:cSld name="1_Caption 11">
    <p:spTree>
      <p:nvGrpSpPr>
        <p:cNvPr id="1" name="Shape 215"/>
        <p:cNvGrpSpPr/>
        <p:nvPr/>
      </p:nvGrpSpPr>
      <p:grpSpPr>
        <a:xfrm>
          <a:off x="0" y="0"/>
          <a:ext cx="0" cy="0"/>
          <a:chOff x="0" y="0"/>
          <a:chExt cx="0" cy="0"/>
        </a:xfrm>
      </p:grpSpPr>
      <p:pic>
        <p:nvPicPr>
          <p:cNvPr id="216" name="Google Shape;216;p23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17" name="Google Shape;217;p238"/>
          <p:cNvSpPr/>
          <p:nvPr/>
        </p:nvSpPr>
        <p:spPr>
          <a:xfrm>
            <a:off x="4135880" y="856040"/>
            <a:ext cx="142497" cy="879326"/>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8" name="Google Shape;218;p238"/>
          <p:cNvSpPr>
            <a:spLocks noGrp="1"/>
          </p:cNvSpPr>
          <p:nvPr>
            <p:ph type="pic" idx="2"/>
          </p:nvPr>
        </p:nvSpPr>
        <p:spPr>
          <a:xfrm>
            <a:off x="219360" y="856040"/>
            <a:ext cx="3958630" cy="4287460"/>
          </a:xfrm>
          <a:prstGeom prst="rect">
            <a:avLst/>
          </a:prstGeom>
          <a:noFill/>
          <a:ln>
            <a:noFill/>
          </a:ln>
        </p:spPr>
      </p:sp>
      <p:sp>
        <p:nvSpPr>
          <p:cNvPr id="219" name="Google Shape;219;p238"/>
          <p:cNvSpPr txBox="1">
            <a:spLocks noGrp="1"/>
          </p:cNvSpPr>
          <p:nvPr>
            <p:ph type="body" idx="1"/>
          </p:nvPr>
        </p:nvSpPr>
        <p:spPr>
          <a:xfrm>
            <a:off x="4480014" y="1685925"/>
            <a:ext cx="4444626" cy="2499576"/>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0" name="Google Shape;220;p23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1" name="Google Shape;221;p23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1_Caption 12">
    <p:spTree>
      <p:nvGrpSpPr>
        <p:cNvPr id="1" name="Shape 222"/>
        <p:cNvGrpSpPr/>
        <p:nvPr/>
      </p:nvGrpSpPr>
      <p:grpSpPr>
        <a:xfrm>
          <a:off x="0" y="0"/>
          <a:ext cx="0" cy="0"/>
          <a:chOff x="0" y="0"/>
          <a:chExt cx="0" cy="0"/>
        </a:xfrm>
      </p:grpSpPr>
      <p:pic>
        <p:nvPicPr>
          <p:cNvPr id="223" name="Google Shape;223;p23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24" name="Google Shape;224;p239"/>
          <p:cNvSpPr/>
          <p:nvPr/>
        </p:nvSpPr>
        <p:spPr>
          <a:xfrm>
            <a:off x="3817856" y="656889"/>
            <a:ext cx="143829" cy="34409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5" name="Google Shape;225;p239"/>
          <p:cNvSpPr>
            <a:spLocks noGrp="1"/>
          </p:cNvSpPr>
          <p:nvPr>
            <p:ph type="pic" idx="2"/>
          </p:nvPr>
        </p:nvSpPr>
        <p:spPr>
          <a:xfrm>
            <a:off x="235670" y="0"/>
            <a:ext cx="3582186" cy="5143494"/>
          </a:xfrm>
          <a:prstGeom prst="rect">
            <a:avLst/>
          </a:prstGeom>
          <a:noFill/>
          <a:ln>
            <a:noFill/>
          </a:ln>
        </p:spPr>
      </p:sp>
      <p:sp>
        <p:nvSpPr>
          <p:cNvPr id="226" name="Google Shape;226;p239"/>
          <p:cNvSpPr txBox="1">
            <a:spLocks noGrp="1"/>
          </p:cNvSpPr>
          <p:nvPr>
            <p:ph type="title"/>
          </p:nvPr>
        </p:nvSpPr>
        <p:spPr>
          <a:xfrm>
            <a:off x="4079869"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dk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7" name="Google Shape;227;p239"/>
          <p:cNvSpPr txBox="1">
            <a:spLocks noGrp="1"/>
          </p:cNvSpPr>
          <p:nvPr>
            <p:ph type="body" idx="1"/>
          </p:nvPr>
        </p:nvSpPr>
        <p:spPr>
          <a:xfrm>
            <a:off x="4079868" y="1539292"/>
            <a:ext cx="4688211"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rgbClr val="000000"/>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cSld name="1_Caption 13">
    <p:spTree>
      <p:nvGrpSpPr>
        <p:cNvPr id="1" name="Shape 228"/>
        <p:cNvGrpSpPr/>
        <p:nvPr/>
      </p:nvGrpSpPr>
      <p:grpSpPr>
        <a:xfrm>
          <a:off x="0" y="0"/>
          <a:ext cx="0" cy="0"/>
          <a:chOff x="0" y="0"/>
          <a:chExt cx="0" cy="0"/>
        </a:xfrm>
      </p:grpSpPr>
      <p:sp>
        <p:nvSpPr>
          <p:cNvPr id="229" name="Google Shape;229;p240"/>
          <p:cNvSpPr/>
          <p:nvPr/>
        </p:nvSpPr>
        <p:spPr>
          <a:xfrm>
            <a:off x="5312964" y="0"/>
            <a:ext cx="3831036" cy="514349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30" name="Google Shape;230;p240"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40"/>
          <p:cNvSpPr/>
          <p:nvPr/>
        </p:nvSpPr>
        <p:spPr>
          <a:xfrm>
            <a:off x="5302804" y="575609"/>
            <a:ext cx="143829"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32" name="Google Shape;232;p240"/>
          <p:cNvSpPr>
            <a:spLocks noGrp="1"/>
          </p:cNvSpPr>
          <p:nvPr>
            <p:ph type="pic" idx="2"/>
          </p:nvPr>
        </p:nvSpPr>
        <p:spPr>
          <a:xfrm>
            <a:off x="-1" y="0"/>
            <a:ext cx="5312965" cy="5143494"/>
          </a:xfrm>
          <a:prstGeom prst="rect">
            <a:avLst/>
          </a:prstGeom>
          <a:noFill/>
          <a:ln>
            <a:noFill/>
          </a:ln>
        </p:spPr>
      </p:sp>
      <p:sp>
        <p:nvSpPr>
          <p:cNvPr id="233" name="Google Shape;233;p240"/>
          <p:cNvSpPr txBox="1">
            <a:spLocks noGrp="1"/>
          </p:cNvSpPr>
          <p:nvPr>
            <p:ph type="title"/>
          </p:nvPr>
        </p:nvSpPr>
        <p:spPr>
          <a:xfrm>
            <a:off x="5564817" y="575609"/>
            <a:ext cx="3405248"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34" name="Google Shape;234;p240"/>
          <p:cNvSpPr txBox="1">
            <a:spLocks noGrp="1"/>
          </p:cNvSpPr>
          <p:nvPr>
            <p:ph type="body" idx="1"/>
          </p:nvPr>
        </p:nvSpPr>
        <p:spPr>
          <a:xfrm>
            <a:off x="5564818" y="1254812"/>
            <a:ext cx="3452368" cy="342894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1_Caption 14">
    <p:spTree>
      <p:nvGrpSpPr>
        <p:cNvPr id="1" name="Shape 235"/>
        <p:cNvGrpSpPr/>
        <p:nvPr/>
      </p:nvGrpSpPr>
      <p:grpSpPr>
        <a:xfrm>
          <a:off x="0" y="0"/>
          <a:ext cx="0" cy="0"/>
          <a:chOff x="0" y="0"/>
          <a:chExt cx="0" cy="0"/>
        </a:xfrm>
      </p:grpSpPr>
      <p:sp>
        <p:nvSpPr>
          <p:cNvPr id="236" name="Google Shape;236;p241"/>
          <p:cNvSpPr/>
          <p:nvPr/>
        </p:nvSpPr>
        <p:spPr>
          <a:xfrm>
            <a:off x="0" y="-1"/>
            <a:ext cx="4898780" cy="5143498"/>
          </a:xfrm>
          <a:prstGeom prst="rect">
            <a:avLst/>
          </a:prstGeom>
          <a:solidFill>
            <a:srgbClr val="22366A"/>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050" b="0" i="0" u="none" strike="noStrike" cap="none">
              <a:solidFill>
                <a:schemeClr val="lt1"/>
              </a:solidFill>
              <a:latin typeface="Arial"/>
              <a:ea typeface="Arial"/>
              <a:cs typeface="Arial"/>
              <a:sym typeface="Arial"/>
            </a:endParaRPr>
          </a:p>
        </p:txBody>
      </p:sp>
      <p:pic>
        <p:nvPicPr>
          <p:cNvPr id="237" name="Google Shape;237;p241"/>
          <p:cNvPicPr preferRelativeResize="0"/>
          <p:nvPr/>
        </p:nvPicPr>
        <p:blipFill rotWithShape="1">
          <a:blip r:embed="rId2">
            <a:alphaModFix/>
          </a:blip>
          <a:srcRect l="20639" r="24166"/>
          <a:stretch/>
        </p:blipFill>
        <p:spPr>
          <a:xfrm>
            <a:off x="4885624" y="3"/>
            <a:ext cx="4258376" cy="5143498"/>
          </a:xfrm>
          <a:prstGeom prst="rect">
            <a:avLst/>
          </a:prstGeom>
          <a:noFill/>
          <a:ln>
            <a:noFill/>
          </a:ln>
        </p:spPr>
      </p:pic>
      <p:pic>
        <p:nvPicPr>
          <p:cNvPr id="238" name="Google Shape;238;p241"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239" name="Google Shape;239;p241"/>
          <p:cNvSpPr/>
          <p:nvPr/>
        </p:nvSpPr>
        <p:spPr>
          <a:xfrm>
            <a:off x="0" y="378373"/>
            <a:ext cx="3866493" cy="461141"/>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sp>
        <p:nvSpPr>
          <p:cNvPr id="240" name="Google Shape;240;p241"/>
          <p:cNvSpPr txBox="1">
            <a:spLocks noGrp="1"/>
          </p:cNvSpPr>
          <p:nvPr>
            <p:ph type="title"/>
          </p:nvPr>
        </p:nvSpPr>
        <p:spPr>
          <a:xfrm>
            <a:off x="144711" y="436897"/>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1" name="Google Shape;241;p241"/>
          <p:cNvSpPr txBox="1">
            <a:spLocks noGrp="1"/>
          </p:cNvSpPr>
          <p:nvPr>
            <p:ph type="body" idx="1"/>
          </p:nvPr>
        </p:nvSpPr>
        <p:spPr>
          <a:xfrm>
            <a:off x="144711" y="1422475"/>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2" name="Google Shape;242;p241"/>
          <p:cNvSpPr txBox="1">
            <a:spLocks noGrp="1"/>
          </p:cNvSpPr>
          <p:nvPr>
            <p:ph type="body" idx="2"/>
          </p:nvPr>
        </p:nvSpPr>
        <p:spPr>
          <a:xfrm>
            <a:off x="144711" y="954389"/>
            <a:ext cx="4343206" cy="358011"/>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lt1"/>
              </a:buClr>
              <a:buSzPts val="1500"/>
              <a:buFont typeface="Arial"/>
              <a:buAutoNum type="alphaUcPeriod"/>
              <a:defRPr sz="15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1_Caption">
    <p:spTree>
      <p:nvGrpSpPr>
        <p:cNvPr id="1" name="Shape 17"/>
        <p:cNvGrpSpPr/>
        <p:nvPr/>
      </p:nvGrpSpPr>
      <p:grpSpPr>
        <a:xfrm>
          <a:off x="0" y="0"/>
          <a:ext cx="0" cy="0"/>
          <a:chOff x="0" y="0"/>
          <a:chExt cx="0" cy="0"/>
        </a:xfrm>
      </p:grpSpPr>
      <p:pic>
        <p:nvPicPr>
          <p:cNvPr id="18" name="Google Shape;18;p216"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19" name="Google Shape;19;p216"/>
          <p:cNvGrpSpPr/>
          <p:nvPr/>
        </p:nvGrpSpPr>
        <p:grpSpPr>
          <a:xfrm>
            <a:off x="270520" y="225967"/>
            <a:ext cx="175260" cy="4075443"/>
            <a:chOff x="270520" y="1140367"/>
            <a:chExt cx="175260" cy="4075443"/>
          </a:xfrm>
        </p:grpSpPr>
        <p:grpSp>
          <p:nvGrpSpPr>
            <p:cNvPr id="20" name="Google Shape;20;p216"/>
            <p:cNvGrpSpPr/>
            <p:nvPr/>
          </p:nvGrpSpPr>
          <p:grpSpPr>
            <a:xfrm>
              <a:off x="270520" y="3891468"/>
              <a:ext cx="175260" cy="1324342"/>
              <a:chOff x="129115" y="3948030"/>
              <a:chExt cx="175260" cy="1324342"/>
            </a:xfrm>
          </p:grpSpPr>
          <p:sp>
            <p:nvSpPr>
              <p:cNvPr id="21" name="Google Shape;21;p216"/>
              <p:cNvSpPr/>
              <p:nvPr/>
            </p:nvSpPr>
            <p:spPr>
              <a:xfrm>
                <a:off x="129115" y="394803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22" name="Google Shape;22;p216"/>
              <p:cNvCxnSpPr/>
              <p:nvPr/>
            </p:nvCxnSpPr>
            <p:spPr>
              <a:xfrm>
                <a:off x="216745" y="415952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23" name="Google Shape;23;p216"/>
            <p:cNvGrpSpPr/>
            <p:nvPr/>
          </p:nvGrpSpPr>
          <p:grpSpPr>
            <a:xfrm>
              <a:off x="270520" y="1140367"/>
              <a:ext cx="175260" cy="2253464"/>
              <a:chOff x="129115" y="1196929"/>
              <a:chExt cx="175260" cy="2253464"/>
            </a:xfrm>
          </p:grpSpPr>
          <p:cxnSp>
            <p:nvCxnSpPr>
              <p:cNvPr id="24" name="Google Shape;24;p216"/>
              <p:cNvCxnSpPr/>
              <p:nvPr/>
            </p:nvCxnSpPr>
            <p:spPr>
              <a:xfrm>
                <a:off x="216745" y="1402852"/>
                <a:ext cx="0" cy="2047541"/>
              </a:xfrm>
              <a:prstGeom prst="straightConnector1">
                <a:avLst/>
              </a:prstGeom>
              <a:noFill/>
              <a:ln w="12700" cap="flat" cmpd="sng">
                <a:solidFill>
                  <a:schemeClr val="dk2"/>
                </a:solidFill>
                <a:prstDash val="solid"/>
                <a:round/>
                <a:headEnd type="none" w="sm" len="sm"/>
                <a:tailEnd type="none" w="sm" len="sm"/>
              </a:ln>
            </p:spPr>
          </p:cxnSp>
          <p:sp>
            <p:nvSpPr>
              <p:cNvPr id="25" name="Google Shape;25;p216"/>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1_Caption 15">
    <p:spTree>
      <p:nvGrpSpPr>
        <p:cNvPr id="1" name="Shape 243"/>
        <p:cNvGrpSpPr/>
        <p:nvPr/>
      </p:nvGrpSpPr>
      <p:grpSpPr>
        <a:xfrm>
          <a:off x="0" y="0"/>
          <a:ext cx="0" cy="0"/>
          <a:chOff x="0" y="0"/>
          <a:chExt cx="0" cy="0"/>
        </a:xfrm>
      </p:grpSpPr>
      <p:grpSp>
        <p:nvGrpSpPr>
          <p:cNvPr id="244" name="Google Shape;244;p242"/>
          <p:cNvGrpSpPr/>
          <p:nvPr/>
        </p:nvGrpSpPr>
        <p:grpSpPr>
          <a:xfrm>
            <a:off x="2494464" y="494214"/>
            <a:ext cx="4155074" cy="4155073"/>
            <a:chOff x="2119794" y="-36836"/>
            <a:chExt cx="5217173" cy="5217173"/>
          </a:xfrm>
        </p:grpSpPr>
        <p:sp>
          <p:nvSpPr>
            <p:cNvPr id="245" name="Google Shape;245;p242"/>
            <p:cNvSpPr/>
            <p:nvPr/>
          </p:nvSpPr>
          <p:spPr>
            <a:xfrm rot="-10121413">
              <a:off x="5995473" y="1510692"/>
              <a:ext cx="1065477"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46" name="Google Shape;246;p242"/>
            <p:cNvSpPr/>
            <p:nvPr/>
          </p:nvSpPr>
          <p:spPr>
            <a:xfrm rot="1811965">
              <a:off x="2648325" y="3118285"/>
              <a:ext cx="827384"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247" name="Google Shape;247;p242"/>
            <p:cNvGrpSpPr/>
            <p:nvPr/>
          </p:nvGrpSpPr>
          <p:grpSpPr>
            <a:xfrm>
              <a:off x="2119794" y="-36836"/>
              <a:ext cx="5217173" cy="5217173"/>
              <a:chOff x="2334961" y="334711"/>
              <a:chExt cx="4626477" cy="4626477"/>
            </a:xfrm>
          </p:grpSpPr>
          <p:grpSp>
            <p:nvGrpSpPr>
              <p:cNvPr id="248" name="Google Shape;248;p242"/>
              <p:cNvGrpSpPr/>
              <p:nvPr/>
            </p:nvGrpSpPr>
            <p:grpSpPr>
              <a:xfrm>
                <a:off x="2334961" y="334711"/>
                <a:ext cx="4626477" cy="4626477"/>
                <a:chOff x="2334961" y="334711"/>
                <a:chExt cx="4626477" cy="4626477"/>
              </a:xfrm>
            </p:grpSpPr>
            <p:sp>
              <p:nvSpPr>
                <p:cNvPr id="249" name="Google Shape;249;p242"/>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50" name="Google Shape;250;p242"/>
                <p:cNvSpPr/>
                <p:nvPr/>
              </p:nvSpPr>
              <p:spPr>
                <a:xfrm rot="-3390336">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51" name="Google Shape;251;p242"/>
                <p:cNvSpPr/>
                <p:nvPr/>
              </p:nvSpPr>
              <p:spPr>
                <a:xfrm rot="-5737848">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52" name="Google Shape;252;p242"/>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53" name="Google Shape;253;p242"/>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254" name="Google Shape;254;p242"/>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1_Caption 16">
    <p:spTree>
      <p:nvGrpSpPr>
        <p:cNvPr id="1" name="Shape 255"/>
        <p:cNvGrpSpPr/>
        <p:nvPr/>
      </p:nvGrpSpPr>
      <p:grpSpPr>
        <a:xfrm>
          <a:off x="0" y="0"/>
          <a:ext cx="0" cy="0"/>
          <a:chOff x="0" y="0"/>
          <a:chExt cx="0" cy="0"/>
        </a:xfrm>
      </p:grpSpPr>
      <p:grpSp>
        <p:nvGrpSpPr>
          <p:cNvPr id="256" name="Google Shape;256;p243"/>
          <p:cNvGrpSpPr/>
          <p:nvPr/>
        </p:nvGrpSpPr>
        <p:grpSpPr>
          <a:xfrm>
            <a:off x="2494465" y="494214"/>
            <a:ext cx="4155072" cy="4155073"/>
            <a:chOff x="2119794" y="-36836"/>
            <a:chExt cx="5217173" cy="5217173"/>
          </a:xfrm>
        </p:grpSpPr>
        <p:sp>
          <p:nvSpPr>
            <p:cNvPr id="257" name="Google Shape;257;p243"/>
            <p:cNvSpPr/>
            <p:nvPr/>
          </p:nvSpPr>
          <p:spPr>
            <a:xfrm rot="-10121413">
              <a:off x="5995473" y="1510692"/>
              <a:ext cx="1065477"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58" name="Google Shape;258;p243"/>
            <p:cNvSpPr/>
            <p:nvPr/>
          </p:nvSpPr>
          <p:spPr>
            <a:xfrm rot="1811965">
              <a:off x="2648325" y="3118285"/>
              <a:ext cx="827384"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259" name="Google Shape;259;p243"/>
            <p:cNvGrpSpPr/>
            <p:nvPr/>
          </p:nvGrpSpPr>
          <p:grpSpPr>
            <a:xfrm>
              <a:off x="2119794" y="-36836"/>
              <a:ext cx="5217173" cy="5217173"/>
              <a:chOff x="2334961" y="334711"/>
              <a:chExt cx="4626477" cy="4626477"/>
            </a:xfrm>
          </p:grpSpPr>
          <p:grpSp>
            <p:nvGrpSpPr>
              <p:cNvPr id="260" name="Google Shape;260;p243"/>
              <p:cNvGrpSpPr/>
              <p:nvPr/>
            </p:nvGrpSpPr>
            <p:grpSpPr>
              <a:xfrm>
                <a:off x="2334961" y="334711"/>
                <a:ext cx="4626477" cy="4626477"/>
                <a:chOff x="2334961" y="334711"/>
                <a:chExt cx="4626477" cy="4626477"/>
              </a:xfrm>
            </p:grpSpPr>
            <p:sp>
              <p:nvSpPr>
                <p:cNvPr id="261" name="Google Shape;261;p243"/>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62" name="Google Shape;262;p243"/>
                <p:cNvSpPr/>
                <p:nvPr/>
              </p:nvSpPr>
              <p:spPr>
                <a:xfrm rot="-3390336">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63" name="Google Shape;263;p243"/>
                <p:cNvSpPr/>
                <p:nvPr/>
              </p:nvSpPr>
              <p:spPr>
                <a:xfrm rot="-5737848">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64" name="Google Shape;264;p243"/>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65" name="Google Shape;265;p243"/>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C18A3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66" name="Google Shape;266;p243"/>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cSld name="1_Caption 17">
    <p:spTree>
      <p:nvGrpSpPr>
        <p:cNvPr id="1" name="Shape 267"/>
        <p:cNvGrpSpPr/>
        <p:nvPr/>
      </p:nvGrpSpPr>
      <p:grpSpPr>
        <a:xfrm>
          <a:off x="0" y="0"/>
          <a:ext cx="0" cy="0"/>
          <a:chOff x="0" y="0"/>
          <a:chExt cx="0" cy="0"/>
        </a:xfrm>
      </p:grpSpPr>
      <p:pic>
        <p:nvPicPr>
          <p:cNvPr id="268" name="Google Shape;268;p244"/>
          <p:cNvPicPr preferRelativeResize="0"/>
          <p:nvPr/>
        </p:nvPicPr>
        <p:blipFill rotWithShape="1">
          <a:blip r:embed="rId2">
            <a:alphaModFix/>
          </a:blip>
          <a:srcRect/>
          <a:stretch/>
        </p:blipFill>
        <p:spPr>
          <a:xfrm>
            <a:off x="2924496" y="901633"/>
            <a:ext cx="3295009" cy="3449032"/>
          </a:xfrm>
          <a:prstGeom prst="rect">
            <a:avLst/>
          </a:prstGeom>
          <a:noFill/>
          <a:ln>
            <a:noFill/>
          </a:ln>
        </p:spPr>
      </p:pic>
      <p:sp>
        <p:nvSpPr>
          <p:cNvPr id="269" name="Google Shape;269;p244"/>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1_Caption 18">
    <p:spTree>
      <p:nvGrpSpPr>
        <p:cNvPr id="1" name="Shape 270"/>
        <p:cNvGrpSpPr/>
        <p:nvPr/>
      </p:nvGrpSpPr>
      <p:grpSpPr>
        <a:xfrm>
          <a:off x="0" y="0"/>
          <a:ext cx="0" cy="0"/>
          <a:chOff x="0" y="0"/>
          <a:chExt cx="0" cy="0"/>
        </a:xfrm>
      </p:grpSpPr>
      <p:pic>
        <p:nvPicPr>
          <p:cNvPr id="271" name="Google Shape;271;p245"/>
          <p:cNvPicPr preferRelativeResize="0"/>
          <p:nvPr/>
        </p:nvPicPr>
        <p:blipFill rotWithShape="1">
          <a:blip r:embed="rId2">
            <a:alphaModFix/>
          </a:blip>
          <a:srcRect/>
          <a:stretch/>
        </p:blipFill>
        <p:spPr>
          <a:xfrm>
            <a:off x="2555408" y="637575"/>
            <a:ext cx="4004832" cy="4042613"/>
          </a:xfrm>
          <a:prstGeom prst="rect">
            <a:avLst/>
          </a:prstGeom>
          <a:noFill/>
          <a:ln>
            <a:noFill/>
          </a:ln>
        </p:spPr>
      </p:pic>
      <p:sp>
        <p:nvSpPr>
          <p:cNvPr id="272" name="Google Shape;272;p245"/>
          <p:cNvSpPr txBox="1">
            <a:spLocks noGrp="1"/>
          </p:cNvSpPr>
          <p:nvPr>
            <p:ph type="body" idx="1"/>
          </p:nvPr>
        </p:nvSpPr>
        <p:spPr>
          <a:xfrm>
            <a:off x="3028189"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1_Caption 19">
    <p:spTree>
      <p:nvGrpSpPr>
        <p:cNvPr id="1" name="Shape 273"/>
        <p:cNvGrpSpPr/>
        <p:nvPr/>
      </p:nvGrpSpPr>
      <p:grpSpPr>
        <a:xfrm>
          <a:off x="0" y="0"/>
          <a:ext cx="0" cy="0"/>
          <a:chOff x="0" y="0"/>
          <a:chExt cx="0" cy="0"/>
        </a:xfrm>
      </p:grpSpPr>
      <p:pic>
        <p:nvPicPr>
          <p:cNvPr id="274" name="Google Shape;274;p246" descr="Icon&#10;&#10;Description automatically generated"/>
          <p:cNvPicPr preferRelativeResize="0"/>
          <p:nvPr/>
        </p:nvPicPr>
        <p:blipFill rotWithShape="1">
          <a:blip r:embed="rId2">
            <a:alphaModFix/>
          </a:blip>
          <a:srcRect/>
          <a:stretch/>
        </p:blipFill>
        <p:spPr>
          <a:xfrm>
            <a:off x="2360040" y="277448"/>
            <a:ext cx="4422039" cy="4588604"/>
          </a:xfrm>
          <a:prstGeom prst="rect">
            <a:avLst/>
          </a:prstGeom>
          <a:noFill/>
          <a:ln>
            <a:noFill/>
          </a:ln>
        </p:spPr>
      </p:pic>
      <p:sp>
        <p:nvSpPr>
          <p:cNvPr id="275" name="Google Shape;275;p246"/>
          <p:cNvSpPr txBox="1">
            <a:spLocks noGrp="1"/>
          </p:cNvSpPr>
          <p:nvPr>
            <p:ph type="body" idx="1"/>
          </p:nvPr>
        </p:nvSpPr>
        <p:spPr>
          <a:xfrm>
            <a:off x="3117397" y="2666490"/>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6" name="Google Shape;276;p246"/>
          <p:cNvSpPr txBox="1">
            <a:spLocks noGrp="1"/>
          </p:cNvSpPr>
          <p:nvPr>
            <p:ph type="body" idx="2"/>
          </p:nvPr>
        </p:nvSpPr>
        <p:spPr>
          <a:xfrm>
            <a:off x="2894151" y="1477631"/>
            <a:ext cx="1510581" cy="50728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1_Caption 20">
    <p:spTree>
      <p:nvGrpSpPr>
        <p:cNvPr id="1" name="Shape 277"/>
        <p:cNvGrpSpPr/>
        <p:nvPr/>
      </p:nvGrpSpPr>
      <p:grpSpPr>
        <a:xfrm>
          <a:off x="0" y="0"/>
          <a:ext cx="0" cy="0"/>
          <a:chOff x="0" y="0"/>
          <a:chExt cx="0" cy="0"/>
        </a:xfrm>
      </p:grpSpPr>
      <p:pic>
        <p:nvPicPr>
          <p:cNvPr id="278" name="Google Shape;278;p24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79" name="Google Shape;279;p247"/>
          <p:cNvSpPr/>
          <p:nvPr/>
        </p:nvSpPr>
        <p:spPr>
          <a:xfrm>
            <a:off x="496108" y="1739452"/>
            <a:ext cx="840827" cy="1856806"/>
          </a:xfrm>
          <a:prstGeom prst="roundRect">
            <a:avLst>
              <a:gd name="adj" fmla="val 11078"/>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80" name="Google Shape;280;p247"/>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81" name="Google Shape;281;p247"/>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82" name="Google Shape;282;p247"/>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83" name="Google Shape;283;p247"/>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84" name="Google Shape;284;p247"/>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85" name="Google Shape;285;p247"/>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6" name="Google Shape;286;p247"/>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7" name="Google Shape;287;p24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8" name="Google Shape;288;p24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aption">
  <p:cSld name="1_Caption 21">
    <p:spTree>
      <p:nvGrpSpPr>
        <p:cNvPr id="1" name="Shape 289"/>
        <p:cNvGrpSpPr/>
        <p:nvPr/>
      </p:nvGrpSpPr>
      <p:grpSpPr>
        <a:xfrm>
          <a:off x="0" y="0"/>
          <a:ext cx="0" cy="0"/>
          <a:chOff x="0" y="0"/>
          <a:chExt cx="0" cy="0"/>
        </a:xfrm>
      </p:grpSpPr>
      <p:pic>
        <p:nvPicPr>
          <p:cNvPr id="290" name="Google Shape;290;p24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91" name="Google Shape;291;p248"/>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92" name="Google Shape;292;p248"/>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93" name="Google Shape;293;p248"/>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94" name="Google Shape;294;p248"/>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95" name="Google Shape;295;p248"/>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96" name="Google Shape;296;p248"/>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97" name="Google Shape;297;p248"/>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8" name="Google Shape;298;p248"/>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9" name="Google Shape;299;p24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0" name="Google Shape;300;p24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cSld name="1_Caption 22">
    <p:spTree>
      <p:nvGrpSpPr>
        <p:cNvPr id="1" name="Shape 301"/>
        <p:cNvGrpSpPr/>
        <p:nvPr/>
      </p:nvGrpSpPr>
      <p:grpSpPr>
        <a:xfrm>
          <a:off x="0" y="0"/>
          <a:ext cx="0" cy="0"/>
          <a:chOff x="0" y="0"/>
          <a:chExt cx="0" cy="0"/>
        </a:xfrm>
      </p:grpSpPr>
      <p:pic>
        <p:nvPicPr>
          <p:cNvPr id="302" name="Google Shape;302;p24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303" name="Google Shape;303;p249"/>
          <p:cNvCxnSpPr/>
          <p:nvPr/>
        </p:nvCxnSpPr>
        <p:spPr>
          <a:xfrm rot="10800000" flipH="1">
            <a:off x="0" y="2140588"/>
            <a:ext cx="9143999" cy="1"/>
          </a:xfrm>
          <a:prstGeom prst="straightConnector1">
            <a:avLst/>
          </a:prstGeom>
          <a:noFill/>
          <a:ln w="9525" cap="flat" cmpd="sng">
            <a:solidFill>
              <a:srgbClr val="D8D8D8"/>
            </a:solidFill>
            <a:prstDash val="solid"/>
            <a:round/>
            <a:headEnd type="none" w="sm" len="sm"/>
            <a:tailEnd type="none" w="sm" len="sm"/>
          </a:ln>
        </p:spPr>
      </p:cxnSp>
      <p:grpSp>
        <p:nvGrpSpPr>
          <p:cNvPr id="304" name="Google Shape;304;p249"/>
          <p:cNvGrpSpPr/>
          <p:nvPr/>
        </p:nvGrpSpPr>
        <p:grpSpPr>
          <a:xfrm>
            <a:off x="2257341" y="1861278"/>
            <a:ext cx="560368" cy="825149"/>
            <a:chOff x="2257341" y="1871217"/>
            <a:chExt cx="560368" cy="825149"/>
          </a:xfrm>
        </p:grpSpPr>
        <p:sp>
          <p:nvSpPr>
            <p:cNvPr id="305" name="Google Shape;305;p249"/>
            <p:cNvSpPr/>
            <p:nvPr/>
          </p:nvSpPr>
          <p:spPr>
            <a:xfrm rot="2700000">
              <a:off x="2339405" y="1953281"/>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06" name="Google Shape;306;p249"/>
            <p:cNvSpPr/>
            <p:nvPr/>
          </p:nvSpPr>
          <p:spPr>
            <a:xfrm rot="2700000">
              <a:off x="2339405"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307" name="Google Shape;307;p249"/>
            <p:cNvCxnSpPr/>
            <p:nvPr/>
          </p:nvCxnSpPr>
          <p:spPr>
            <a:xfrm>
              <a:off x="2537525"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308" name="Google Shape;308;p249"/>
            <p:cNvSpPr/>
            <p:nvPr/>
          </p:nvSpPr>
          <p:spPr>
            <a:xfrm rot="2700000">
              <a:off x="2416331" y="2138998"/>
              <a:ext cx="242388" cy="242388"/>
            </a:xfrm>
            <a:prstGeom prst="rect">
              <a:avLst/>
            </a:prstGeom>
            <a:solidFill>
              <a:srgbClr val="8DA2DB"/>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309" name="Google Shape;309;p249"/>
          <p:cNvGrpSpPr/>
          <p:nvPr/>
        </p:nvGrpSpPr>
        <p:grpSpPr>
          <a:xfrm>
            <a:off x="6326292" y="1861278"/>
            <a:ext cx="560368" cy="825149"/>
            <a:chOff x="6326292" y="1871217"/>
            <a:chExt cx="560368" cy="825149"/>
          </a:xfrm>
        </p:grpSpPr>
        <p:sp>
          <p:nvSpPr>
            <p:cNvPr id="310" name="Google Shape;310;p249"/>
            <p:cNvSpPr/>
            <p:nvPr/>
          </p:nvSpPr>
          <p:spPr>
            <a:xfrm rot="2700000">
              <a:off x="6408356" y="1953281"/>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11" name="Google Shape;311;p249"/>
            <p:cNvSpPr/>
            <p:nvPr/>
          </p:nvSpPr>
          <p:spPr>
            <a:xfrm rot="2700000">
              <a:off x="6408356"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312" name="Google Shape;312;p249"/>
            <p:cNvCxnSpPr/>
            <p:nvPr/>
          </p:nvCxnSpPr>
          <p:spPr>
            <a:xfrm>
              <a:off x="6606476"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313" name="Google Shape;313;p249"/>
            <p:cNvSpPr/>
            <p:nvPr/>
          </p:nvSpPr>
          <p:spPr>
            <a:xfrm rot="2700000">
              <a:off x="6485282" y="2138998"/>
              <a:ext cx="242388" cy="242388"/>
            </a:xfrm>
            <a:prstGeom prst="rect">
              <a:avLst/>
            </a:prstGeom>
            <a:solidFill>
              <a:srgbClr val="EAD1AA"/>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314" name="Google Shape;314;p249"/>
          <p:cNvSpPr txBox="1">
            <a:spLocks noGrp="1"/>
          </p:cNvSpPr>
          <p:nvPr>
            <p:ph type="body" idx="1"/>
          </p:nvPr>
        </p:nvSpPr>
        <p:spPr>
          <a:xfrm>
            <a:off x="108292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5" name="Google Shape;315;p249"/>
          <p:cNvSpPr txBox="1">
            <a:spLocks noGrp="1"/>
          </p:cNvSpPr>
          <p:nvPr>
            <p:ph type="body" idx="2"/>
          </p:nvPr>
        </p:nvSpPr>
        <p:spPr>
          <a:xfrm>
            <a:off x="515187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6" name="Google Shape;316;p249"/>
          <p:cNvSpPr txBox="1">
            <a:spLocks noGrp="1"/>
          </p:cNvSpPr>
          <p:nvPr>
            <p:ph type="body" idx="3"/>
          </p:nvPr>
        </p:nvSpPr>
        <p:spPr>
          <a:xfrm>
            <a:off x="108292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7" name="Google Shape;317;p249"/>
          <p:cNvSpPr txBox="1">
            <a:spLocks noGrp="1"/>
          </p:cNvSpPr>
          <p:nvPr>
            <p:ph type="body" idx="4"/>
          </p:nvPr>
        </p:nvSpPr>
        <p:spPr>
          <a:xfrm>
            <a:off x="515187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8" name="Google Shape;318;p24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9" name="Google Shape;319;p24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cSld name="1_Caption 23">
    <p:spTree>
      <p:nvGrpSpPr>
        <p:cNvPr id="1" name="Shape 320"/>
        <p:cNvGrpSpPr/>
        <p:nvPr/>
      </p:nvGrpSpPr>
      <p:grpSpPr>
        <a:xfrm>
          <a:off x="0" y="0"/>
          <a:ext cx="0" cy="0"/>
          <a:chOff x="0" y="0"/>
          <a:chExt cx="0" cy="0"/>
        </a:xfrm>
      </p:grpSpPr>
      <p:pic>
        <p:nvPicPr>
          <p:cNvPr id="321" name="Google Shape;321;p25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22" name="Google Shape;322;p250"/>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23" name="Google Shape;323;p250"/>
          <p:cNvSpPr/>
          <p:nvPr/>
        </p:nvSpPr>
        <p:spPr>
          <a:xfrm>
            <a:off x="919659"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24" name="Google Shape;324;p250"/>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325" name="Google Shape;325;p250"/>
          <p:cNvSpPr txBox="1">
            <a:spLocks noGrp="1"/>
          </p:cNvSpPr>
          <p:nvPr>
            <p:ph type="body" idx="1"/>
          </p:nvPr>
        </p:nvSpPr>
        <p:spPr>
          <a:xfrm>
            <a:off x="1086864"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26" name="Google Shape;326;p250"/>
          <p:cNvSpPr/>
          <p:nvPr/>
        </p:nvSpPr>
        <p:spPr>
          <a:xfrm>
            <a:off x="3465552" y="1739452"/>
            <a:ext cx="840827" cy="1856806"/>
          </a:xfrm>
          <a:prstGeom prst="roundRect">
            <a:avLst>
              <a:gd name="adj" fmla="val 11078"/>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27" name="Google Shape;327;p250"/>
          <p:cNvSpPr/>
          <p:nvPr/>
        </p:nvSpPr>
        <p:spPr>
          <a:xfrm>
            <a:off x="3889103"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28" name="Google Shape;328;p250"/>
          <p:cNvSpPr txBox="1"/>
          <p:nvPr/>
        </p:nvSpPr>
        <p:spPr>
          <a:xfrm>
            <a:off x="3457696"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329" name="Google Shape;329;p250"/>
          <p:cNvSpPr txBox="1">
            <a:spLocks noGrp="1"/>
          </p:cNvSpPr>
          <p:nvPr>
            <p:ph type="body" idx="2"/>
          </p:nvPr>
        </p:nvSpPr>
        <p:spPr>
          <a:xfrm>
            <a:off x="4056308"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0" name="Google Shape;330;p250"/>
          <p:cNvSpPr/>
          <p:nvPr/>
        </p:nvSpPr>
        <p:spPr>
          <a:xfrm>
            <a:off x="6434995" y="1739452"/>
            <a:ext cx="840827" cy="1856806"/>
          </a:xfrm>
          <a:prstGeom prst="roundRect">
            <a:avLst>
              <a:gd name="adj" fmla="val 11078"/>
            </a:avLst>
          </a:prstGeom>
          <a:solidFill>
            <a:srgbClr val="E094A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31" name="Google Shape;331;p250"/>
          <p:cNvSpPr/>
          <p:nvPr/>
        </p:nvSpPr>
        <p:spPr>
          <a:xfrm>
            <a:off x="6858546"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32" name="Google Shape;332;p250"/>
          <p:cNvSpPr txBox="1"/>
          <p:nvPr/>
        </p:nvSpPr>
        <p:spPr>
          <a:xfrm>
            <a:off x="6427139"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3</a:t>
            </a:r>
            <a:endParaRPr sz="1600" b="0" i="1" u="none" strike="noStrike" cap="none">
              <a:solidFill>
                <a:schemeClr val="lt1"/>
              </a:solidFill>
              <a:latin typeface="Public Sans"/>
              <a:ea typeface="Public Sans"/>
              <a:cs typeface="Public Sans"/>
              <a:sym typeface="Public Sans"/>
            </a:endParaRPr>
          </a:p>
        </p:txBody>
      </p:sp>
      <p:sp>
        <p:nvSpPr>
          <p:cNvPr id="333" name="Google Shape;333;p250"/>
          <p:cNvSpPr txBox="1">
            <a:spLocks noGrp="1"/>
          </p:cNvSpPr>
          <p:nvPr>
            <p:ph type="body" idx="3"/>
          </p:nvPr>
        </p:nvSpPr>
        <p:spPr>
          <a:xfrm>
            <a:off x="7025751"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4" name="Google Shape;334;p25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5" name="Google Shape;335;p25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cSld name="1_Caption 24">
    <p:spTree>
      <p:nvGrpSpPr>
        <p:cNvPr id="1" name="Shape 336"/>
        <p:cNvGrpSpPr/>
        <p:nvPr/>
      </p:nvGrpSpPr>
      <p:grpSpPr>
        <a:xfrm>
          <a:off x="0" y="0"/>
          <a:ext cx="0" cy="0"/>
          <a:chOff x="0" y="0"/>
          <a:chExt cx="0" cy="0"/>
        </a:xfrm>
      </p:grpSpPr>
      <p:pic>
        <p:nvPicPr>
          <p:cNvPr id="337" name="Google Shape;337;p25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38" name="Google Shape;338;p251"/>
          <p:cNvGrpSpPr/>
          <p:nvPr/>
        </p:nvGrpSpPr>
        <p:grpSpPr>
          <a:xfrm>
            <a:off x="0" y="2399230"/>
            <a:ext cx="9144001" cy="2349751"/>
            <a:chOff x="0" y="2182920"/>
            <a:chExt cx="9144001" cy="2349751"/>
          </a:xfrm>
        </p:grpSpPr>
        <p:sp>
          <p:nvSpPr>
            <p:cNvPr id="339" name="Google Shape;339;p251"/>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40" name="Google Shape;340;p251"/>
            <p:cNvGrpSpPr/>
            <p:nvPr/>
          </p:nvGrpSpPr>
          <p:grpSpPr>
            <a:xfrm>
              <a:off x="1229347" y="2182920"/>
              <a:ext cx="6685306" cy="1002265"/>
              <a:chOff x="976268" y="2064936"/>
              <a:chExt cx="6685306" cy="1002265"/>
            </a:xfrm>
          </p:grpSpPr>
          <p:sp>
            <p:nvSpPr>
              <p:cNvPr id="341" name="Google Shape;341;p251"/>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2" name="Google Shape;342;p251"/>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3" name="Google Shape;343;p251"/>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44" name="Google Shape;344;p251"/>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5" name="Google Shape;345;p251"/>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6" name="Google Shape;346;p251"/>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7" name="Google Shape;347;p251"/>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8" name="Google Shape;348;p251"/>
          <p:cNvSpPr>
            <a:spLocks noGrp="1"/>
          </p:cNvSpPr>
          <p:nvPr>
            <p:ph type="pic" idx="5"/>
          </p:nvPr>
        </p:nvSpPr>
        <p:spPr>
          <a:xfrm>
            <a:off x="1460973" y="2631002"/>
            <a:ext cx="539010" cy="538720"/>
          </a:xfrm>
          <a:prstGeom prst="rect">
            <a:avLst/>
          </a:prstGeom>
          <a:noFill/>
          <a:ln>
            <a:noFill/>
          </a:ln>
        </p:spPr>
      </p:sp>
      <p:sp>
        <p:nvSpPr>
          <p:cNvPr id="349" name="Google Shape;349;p251"/>
          <p:cNvSpPr>
            <a:spLocks noGrp="1"/>
          </p:cNvSpPr>
          <p:nvPr>
            <p:ph type="pic" idx="6"/>
          </p:nvPr>
        </p:nvSpPr>
        <p:spPr>
          <a:xfrm>
            <a:off x="4302493" y="2631002"/>
            <a:ext cx="539010" cy="538720"/>
          </a:xfrm>
          <a:prstGeom prst="rect">
            <a:avLst/>
          </a:prstGeom>
          <a:noFill/>
          <a:ln>
            <a:noFill/>
          </a:ln>
        </p:spPr>
      </p:sp>
      <p:sp>
        <p:nvSpPr>
          <p:cNvPr id="350" name="Google Shape;350;p251"/>
          <p:cNvSpPr>
            <a:spLocks noGrp="1"/>
          </p:cNvSpPr>
          <p:nvPr>
            <p:ph type="pic" idx="7"/>
          </p:nvPr>
        </p:nvSpPr>
        <p:spPr>
          <a:xfrm>
            <a:off x="7144013" y="2631002"/>
            <a:ext cx="539010" cy="538720"/>
          </a:xfrm>
          <a:prstGeom prst="rect">
            <a:avLst/>
          </a:prstGeom>
          <a:noFill/>
          <a:ln>
            <a:noFill/>
          </a:ln>
        </p:spPr>
      </p:sp>
      <p:sp>
        <p:nvSpPr>
          <p:cNvPr id="351" name="Google Shape;351;p25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2" name="Google Shape;352;p25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5">
    <p:spTree>
      <p:nvGrpSpPr>
        <p:cNvPr id="1" name="Shape 26"/>
        <p:cNvGrpSpPr/>
        <p:nvPr/>
      </p:nvGrpSpPr>
      <p:grpSpPr>
        <a:xfrm>
          <a:off x="0" y="0"/>
          <a:ext cx="0" cy="0"/>
          <a:chOff x="0" y="0"/>
          <a:chExt cx="0" cy="0"/>
        </a:xfrm>
      </p:grpSpPr>
      <p:pic>
        <p:nvPicPr>
          <p:cNvPr id="27" name="Google Shape;27;p28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8" name="Google Shape;28;p28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 name="Google Shape;29;p28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0" name="Google Shape;30;p282"/>
          <p:cNvGrpSpPr/>
          <p:nvPr/>
        </p:nvGrpSpPr>
        <p:grpSpPr>
          <a:xfrm>
            <a:off x="2441263" y="1060409"/>
            <a:ext cx="4259386" cy="3399177"/>
            <a:chOff x="2441263" y="1068029"/>
            <a:chExt cx="4259386" cy="3399177"/>
          </a:xfrm>
        </p:grpSpPr>
        <p:pic>
          <p:nvPicPr>
            <p:cNvPr id="31" name="Google Shape;31;p282" descr="Icon&#10;&#10;Description automatically generated"/>
            <p:cNvPicPr preferRelativeResize="0"/>
            <p:nvPr/>
          </p:nvPicPr>
          <p:blipFill rotWithShape="1">
            <a:blip r:embed="rId3">
              <a:alphaModFix/>
            </a:blip>
            <a:srcRect/>
            <a:stretch/>
          </p:blipFill>
          <p:spPr>
            <a:xfrm>
              <a:off x="2625376" y="1068029"/>
              <a:ext cx="3885072" cy="3371043"/>
            </a:xfrm>
            <a:prstGeom prst="rect">
              <a:avLst/>
            </a:prstGeom>
            <a:noFill/>
            <a:ln>
              <a:noFill/>
            </a:ln>
          </p:spPr>
        </p:pic>
        <p:grpSp>
          <p:nvGrpSpPr>
            <p:cNvPr id="32" name="Google Shape;32;p282"/>
            <p:cNvGrpSpPr/>
            <p:nvPr/>
          </p:nvGrpSpPr>
          <p:grpSpPr>
            <a:xfrm>
              <a:off x="2441263" y="1089939"/>
              <a:ext cx="4259386" cy="3377267"/>
              <a:chOff x="2441263" y="1089939"/>
              <a:chExt cx="4259386" cy="3377267"/>
            </a:xfrm>
          </p:grpSpPr>
          <p:sp>
            <p:nvSpPr>
              <p:cNvPr id="33" name="Google Shape;33;p282"/>
              <p:cNvSpPr/>
              <p:nvPr/>
            </p:nvSpPr>
            <p:spPr>
              <a:xfrm>
                <a:off x="6618723" y="2315344"/>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4" name="Google Shape;34;p282"/>
              <p:cNvSpPr/>
              <p:nvPr/>
            </p:nvSpPr>
            <p:spPr>
              <a:xfrm>
                <a:off x="6426200" y="356753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5" name="Google Shape;35;p282"/>
              <p:cNvSpPr/>
              <p:nvPr/>
            </p:nvSpPr>
            <p:spPr>
              <a:xfrm>
                <a:off x="5448688" y="4385279"/>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6" name="Google Shape;36;p282"/>
              <p:cNvSpPr/>
              <p:nvPr/>
            </p:nvSpPr>
            <p:spPr>
              <a:xfrm>
                <a:off x="6444214" y="1089939"/>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7" name="Google Shape;37;p282"/>
              <p:cNvSpPr/>
              <p:nvPr/>
            </p:nvSpPr>
            <p:spPr>
              <a:xfrm>
                <a:off x="2441263" y="2315345"/>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8" name="Google Shape;38;p282"/>
              <p:cNvSpPr/>
              <p:nvPr/>
            </p:nvSpPr>
            <p:spPr>
              <a:xfrm>
                <a:off x="2619761" y="3574306"/>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9" name="Google Shape;39;p282"/>
              <p:cNvSpPr/>
              <p:nvPr/>
            </p:nvSpPr>
            <p:spPr>
              <a:xfrm>
                <a:off x="3592732" y="4385280"/>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0" name="Google Shape;40;p282"/>
              <p:cNvSpPr/>
              <p:nvPr/>
            </p:nvSpPr>
            <p:spPr>
              <a:xfrm>
                <a:off x="2619761" y="109671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41" name="Google Shape;41;p282"/>
            <p:cNvGrpSpPr/>
            <p:nvPr/>
          </p:nvGrpSpPr>
          <p:grpSpPr>
            <a:xfrm>
              <a:off x="3551613" y="1402488"/>
              <a:ext cx="2053983" cy="2053983"/>
              <a:chOff x="3766548" y="1602249"/>
              <a:chExt cx="2053983" cy="2053983"/>
            </a:xfrm>
          </p:grpSpPr>
          <p:sp>
            <p:nvSpPr>
              <p:cNvPr id="42" name="Google Shape;42;p282"/>
              <p:cNvSpPr/>
              <p:nvPr/>
            </p:nvSpPr>
            <p:spPr>
              <a:xfrm>
                <a:off x="3766548" y="1602249"/>
                <a:ext cx="2053983" cy="2053983"/>
              </a:xfrm>
              <a:prstGeom prst="ellipse">
                <a:avLst/>
              </a:prstGeom>
              <a:solidFill>
                <a:srgbClr val="F2F2F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3" name="Google Shape;43;p282"/>
              <p:cNvSpPr/>
              <p:nvPr/>
            </p:nvSpPr>
            <p:spPr>
              <a:xfrm>
                <a:off x="3820905" y="1656606"/>
                <a:ext cx="1945269" cy="194526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44" name="Google Shape;44;p282"/>
          <p:cNvSpPr txBox="1">
            <a:spLocks noGrp="1"/>
          </p:cNvSpPr>
          <p:nvPr>
            <p:ph type="body" idx="1"/>
          </p:nvPr>
        </p:nvSpPr>
        <p:spPr>
          <a:xfrm>
            <a:off x="3719246" y="226441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 name="Google Shape;45;p282"/>
          <p:cNvSpPr txBox="1">
            <a:spLocks noGrp="1"/>
          </p:cNvSpPr>
          <p:nvPr>
            <p:ph type="body" idx="2"/>
          </p:nvPr>
        </p:nvSpPr>
        <p:spPr>
          <a:xfrm>
            <a:off x="817135"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 name="Google Shape;46;p282"/>
          <p:cNvSpPr txBox="1">
            <a:spLocks noGrp="1"/>
          </p:cNvSpPr>
          <p:nvPr>
            <p:ph type="body" idx="3"/>
          </p:nvPr>
        </p:nvSpPr>
        <p:spPr>
          <a:xfrm>
            <a:off x="633920"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 name="Google Shape;47;p282"/>
          <p:cNvSpPr txBox="1">
            <a:spLocks noGrp="1"/>
          </p:cNvSpPr>
          <p:nvPr>
            <p:ph type="body" idx="4"/>
          </p:nvPr>
        </p:nvSpPr>
        <p:spPr>
          <a:xfrm>
            <a:off x="803908"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 name="Google Shape;48;p282"/>
          <p:cNvSpPr txBox="1">
            <a:spLocks noGrp="1"/>
          </p:cNvSpPr>
          <p:nvPr>
            <p:ph type="body" idx="5"/>
          </p:nvPr>
        </p:nvSpPr>
        <p:spPr>
          <a:xfrm>
            <a:off x="1798245"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 name="Google Shape;49;p282"/>
          <p:cNvSpPr txBox="1">
            <a:spLocks noGrp="1"/>
          </p:cNvSpPr>
          <p:nvPr>
            <p:ph type="body" idx="6"/>
          </p:nvPr>
        </p:nvSpPr>
        <p:spPr>
          <a:xfrm>
            <a:off x="6615516"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 name="Google Shape;50;p282"/>
          <p:cNvSpPr txBox="1">
            <a:spLocks noGrp="1"/>
          </p:cNvSpPr>
          <p:nvPr>
            <p:ph type="body" idx="7"/>
          </p:nvPr>
        </p:nvSpPr>
        <p:spPr>
          <a:xfrm>
            <a:off x="6787154"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 name="Google Shape;51;p282"/>
          <p:cNvSpPr txBox="1">
            <a:spLocks noGrp="1"/>
          </p:cNvSpPr>
          <p:nvPr>
            <p:ph type="body" idx="8"/>
          </p:nvPr>
        </p:nvSpPr>
        <p:spPr>
          <a:xfrm>
            <a:off x="6602289"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 name="Google Shape;52;p282"/>
          <p:cNvSpPr txBox="1">
            <a:spLocks noGrp="1"/>
          </p:cNvSpPr>
          <p:nvPr>
            <p:ph type="body" idx="9"/>
          </p:nvPr>
        </p:nvSpPr>
        <p:spPr>
          <a:xfrm>
            <a:off x="5584940"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cSld name="1_Caption 25">
    <p:spTree>
      <p:nvGrpSpPr>
        <p:cNvPr id="1" name="Shape 353"/>
        <p:cNvGrpSpPr/>
        <p:nvPr/>
      </p:nvGrpSpPr>
      <p:grpSpPr>
        <a:xfrm>
          <a:off x="0" y="0"/>
          <a:ext cx="0" cy="0"/>
          <a:chOff x="0" y="0"/>
          <a:chExt cx="0" cy="0"/>
        </a:xfrm>
      </p:grpSpPr>
      <p:pic>
        <p:nvPicPr>
          <p:cNvPr id="354" name="Google Shape;354;p25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55" name="Google Shape;355;p252"/>
          <p:cNvGrpSpPr/>
          <p:nvPr/>
        </p:nvGrpSpPr>
        <p:grpSpPr>
          <a:xfrm>
            <a:off x="0" y="2399230"/>
            <a:ext cx="9144001" cy="2349751"/>
            <a:chOff x="0" y="2182920"/>
            <a:chExt cx="9144001" cy="2349751"/>
          </a:xfrm>
        </p:grpSpPr>
        <p:sp>
          <p:nvSpPr>
            <p:cNvPr id="356" name="Google Shape;356;p252"/>
            <p:cNvSpPr/>
            <p:nvPr/>
          </p:nvSpPr>
          <p:spPr>
            <a:xfrm>
              <a:off x="0" y="2689734"/>
              <a:ext cx="9144001" cy="184293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57" name="Google Shape;357;p252"/>
            <p:cNvGrpSpPr/>
            <p:nvPr/>
          </p:nvGrpSpPr>
          <p:grpSpPr>
            <a:xfrm>
              <a:off x="1229347" y="2182920"/>
              <a:ext cx="6685306" cy="1002265"/>
              <a:chOff x="976268" y="2064936"/>
              <a:chExt cx="6685306" cy="1002265"/>
            </a:xfrm>
          </p:grpSpPr>
          <p:sp>
            <p:nvSpPr>
              <p:cNvPr id="358" name="Google Shape;358;p252"/>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9" name="Google Shape;359;p252"/>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0" name="Google Shape;360;p252"/>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61" name="Google Shape;361;p252"/>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2" name="Google Shape;362;p252"/>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3" name="Google Shape;363;p252"/>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4" name="Google Shape;364;p252"/>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5" name="Google Shape;365;p252"/>
          <p:cNvSpPr>
            <a:spLocks noGrp="1"/>
          </p:cNvSpPr>
          <p:nvPr>
            <p:ph type="pic" idx="5"/>
          </p:nvPr>
        </p:nvSpPr>
        <p:spPr>
          <a:xfrm>
            <a:off x="1460973" y="2631002"/>
            <a:ext cx="539010" cy="538720"/>
          </a:xfrm>
          <a:prstGeom prst="rect">
            <a:avLst/>
          </a:prstGeom>
          <a:noFill/>
          <a:ln>
            <a:noFill/>
          </a:ln>
        </p:spPr>
      </p:sp>
      <p:sp>
        <p:nvSpPr>
          <p:cNvPr id="366" name="Google Shape;366;p252"/>
          <p:cNvSpPr>
            <a:spLocks noGrp="1"/>
          </p:cNvSpPr>
          <p:nvPr>
            <p:ph type="pic" idx="6"/>
          </p:nvPr>
        </p:nvSpPr>
        <p:spPr>
          <a:xfrm>
            <a:off x="4302493" y="2631002"/>
            <a:ext cx="539010" cy="538720"/>
          </a:xfrm>
          <a:prstGeom prst="rect">
            <a:avLst/>
          </a:prstGeom>
          <a:noFill/>
          <a:ln>
            <a:noFill/>
          </a:ln>
        </p:spPr>
      </p:sp>
      <p:sp>
        <p:nvSpPr>
          <p:cNvPr id="367" name="Google Shape;367;p252"/>
          <p:cNvSpPr>
            <a:spLocks noGrp="1"/>
          </p:cNvSpPr>
          <p:nvPr>
            <p:ph type="pic" idx="7"/>
          </p:nvPr>
        </p:nvSpPr>
        <p:spPr>
          <a:xfrm>
            <a:off x="7144013" y="2631002"/>
            <a:ext cx="539010" cy="538720"/>
          </a:xfrm>
          <a:prstGeom prst="rect">
            <a:avLst/>
          </a:prstGeom>
          <a:noFill/>
          <a:ln>
            <a:noFill/>
          </a:ln>
        </p:spPr>
      </p:sp>
      <p:sp>
        <p:nvSpPr>
          <p:cNvPr id="368" name="Google Shape;368;p25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69" name="Google Shape;369;p25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1_Caption 26">
    <p:spTree>
      <p:nvGrpSpPr>
        <p:cNvPr id="1" name="Shape 370"/>
        <p:cNvGrpSpPr/>
        <p:nvPr/>
      </p:nvGrpSpPr>
      <p:grpSpPr>
        <a:xfrm>
          <a:off x="0" y="0"/>
          <a:ext cx="0" cy="0"/>
          <a:chOff x="0" y="0"/>
          <a:chExt cx="0" cy="0"/>
        </a:xfrm>
      </p:grpSpPr>
      <p:pic>
        <p:nvPicPr>
          <p:cNvPr id="371" name="Google Shape;371;p25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72" name="Google Shape;372;p253"/>
          <p:cNvGrpSpPr/>
          <p:nvPr/>
        </p:nvGrpSpPr>
        <p:grpSpPr>
          <a:xfrm>
            <a:off x="0" y="2399230"/>
            <a:ext cx="9144001" cy="2349751"/>
            <a:chOff x="0" y="2182920"/>
            <a:chExt cx="9144001" cy="2349751"/>
          </a:xfrm>
        </p:grpSpPr>
        <p:sp>
          <p:nvSpPr>
            <p:cNvPr id="373" name="Google Shape;373;p253"/>
            <p:cNvSpPr/>
            <p:nvPr/>
          </p:nvSpPr>
          <p:spPr>
            <a:xfrm>
              <a:off x="0" y="2689734"/>
              <a:ext cx="9144001" cy="184293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74" name="Google Shape;374;p253"/>
            <p:cNvGrpSpPr/>
            <p:nvPr/>
          </p:nvGrpSpPr>
          <p:grpSpPr>
            <a:xfrm>
              <a:off x="1229347" y="2182920"/>
              <a:ext cx="6685306" cy="1002265"/>
              <a:chOff x="976268" y="2064936"/>
              <a:chExt cx="6685306" cy="1002265"/>
            </a:xfrm>
          </p:grpSpPr>
          <p:sp>
            <p:nvSpPr>
              <p:cNvPr id="375" name="Google Shape;375;p253"/>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6" name="Google Shape;376;p253"/>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7" name="Google Shape;377;p253"/>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78" name="Google Shape;378;p25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9" name="Google Shape;379;p25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0" name="Google Shape;380;p25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1" name="Google Shape;381;p25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2" name="Google Shape;382;p253"/>
          <p:cNvSpPr>
            <a:spLocks noGrp="1"/>
          </p:cNvSpPr>
          <p:nvPr>
            <p:ph type="pic" idx="5"/>
          </p:nvPr>
        </p:nvSpPr>
        <p:spPr>
          <a:xfrm>
            <a:off x="1460973" y="2631002"/>
            <a:ext cx="539010" cy="538720"/>
          </a:xfrm>
          <a:prstGeom prst="rect">
            <a:avLst/>
          </a:prstGeom>
          <a:noFill/>
          <a:ln>
            <a:noFill/>
          </a:ln>
        </p:spPr>
      </p:sp>
      <p:sp>
        <p:nvSpPr>
          <p:cNvPr id="383" name="Google Shape;383;p253"/>
          <p:cNvSpPr>
            <a:spLocks noGrp="1"/>
          </p:cNvSpPr>
          <p:nvPr>
            <p:ph type="pic" idx="6"/>
          </p:nvPr>
        </p:nvSpPr>
        <p:spPr>
          <a:xfrm>
            <a:off x="4302493" y="2631002"/>
            <a:ext cx="539010" cy="538720"/>
          </a:xfrm>
          <a:prstGeom prst="rect">
            <a:avLst/>
          </a:prstGeom>
          <a:noFill/>
          <a:ln>
            <a:noFill/>
          </a:ln>
        </p:spPr>
      </p:sp>
      <p:sp>
        <p:nvSpPr>
          <p:cNvPr id="384" name="Google Shape;384;p253"/>
          <p:cNvSpPr>
            <a:spLocks noGrp="1"/>
          </p:cNvSpPr>
          <p:nvPr>
            <p:ph type="pic" idx="7"/>
          </p:nvPr>
        </p:nvSpPr>
        <p:spPr>
          <a:xfrm>
            <a:off x="7144013" y="2631002"/>
            <a:ext cx="539010" cy="538720"/>
          </a:xfrm>
          <a:prstGeom prst="rect">
            <a:avLst/>
          </a:prstGeom>
          <a:noFill/>
          <a:ln>
            <a:noFill/>
          </a:ln>
        </p:spPr>
      </p:sp>
      <p:sp>
        <p:nvSpPr>
          <p:cNvPr id="385" name="Google Shape;385;p25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86" name="Google Shape;386;p25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1_Caption 27">
    <p:spTree>
      <p:nvGrpSpPr>
        <p:cNvPr id="1" name="Shape 387"/>
        <p:cNvGrpSpPr/>
        <p:nvPr/>
      </p:nvGrpSpPr>
      <p:grpSpPr>
        <a:xfrm>
          <a:off x="0" y="0"/>
          <a:ext cx="0" cy="0"/>
          <a:chOff x="0" y="0"/>
          <a:chExt cx="0" cy="0"/>
        </a:xfrm>
      </p:grpSpPr>
      <p:pic>
        <p:nvPicPr>
          <p:cNvPr id="388" name="Google Shape;388;p25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89" name="Google Shape;389;p254"/>
          <p:cNvGrpSpPr/>
          <p:nvPr/>
        </p:nvGrpSpPr>
        <p:grpSpPr>
          <a:xfrm>
            <a:off x="0" y="2399230"/>
            <a:ext cx="9144001" cy="2349751"/>
            <a:chOff x="0" y="2182920"/>
            <a:chExt cx="9144001" cy="2349751"/>
          </a:xfrm>
        </p:grpSpPr>
        <p:sp>
          <p:nvSpPr>
            <p:cNvPr id="390" name="Google Shape;390;p254"/>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91" name="Google Shape;391;p254"/>
            <p:cNvGrpSpPr/>
            <p:nvPr/>
          </p:nvGrpSpPr>
          <p:grpSpPr>
            <a:xfrm>
              <a:off x="1229347" y="2182920"/>
              <a:ext cx="6685306" cy="1002265"/>
              <a:chOff x="976268" y="2064936"/>
              <a:chExt cx="6685306" cy="1002265"/>
            </a:xfrm>
          </p:grpSpPr>
          <p:sp>
            <p:nvSpPr>
              <p:cNvPr id="392" name="Google Shape;392;p254"/>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93" name="Google Shape;393;p254"/>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94" name="Google Shape;394;p254"/>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95" name="Google Shape;395;p254"/>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6" name="Google Shape;396;p254"/>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7" name="Google Shape;397;p254"/>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8" name="Google Shape;398;p254"/>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9" name="Google Shape;399;p254"/>
          <p:cNvSpPr>
            <a:spLocks noGrp="1"/>
          </p:cNvSpPr>
          <p:nvPr>
            <p:ph type="pic" idx="5"/>
          </p:nvPr>
        </p:nvSpPr>
        <p:spPr>
          <a:xfrm>
            <a:off x="1460973" y="2631002"/>
            <a:ext cx="539010" cy="538720"/>
          </a:xfrm>
          <a:prstGeom prst="rect">
            <a:avLst/>
          </a:prstGeom>
          <a:noFill/>
          <a:ln>
            <a:noFill/>
          </a:ln>
        </p:spPr>
      </p:sp>
      <p:sp>
        <p:nvSpPr>
          <p:cNvPr id="400" name="Google Shape;400;p254"/>
          <p:cNvSpPr>
            <a:spLocks noGrp="1"/>
          </p:cNvSpPr>
          <p:nvPr>
            <p:ph type="pic" idx="6"/>
          </p:nvPr>
        </p:nvSpPr>
        <p:spPr>
          <a:xfrm>
            <a:off x="4302493" y="2631002"/>
            <a:ext cx="539010" cy="538720"/>
          </a:xfrm>
          <a:prstGeom prst="rect">
            <a:avLst/>
          </a:prstGeom>
          <a:noFill/>
          <a:ln>
            <a:noFill/>
          </a:ln>
        </p:spPr>
      </p:sp>
      <p:sp>
        <p:nvSpPr>
          <p:cNvPr id="401" name="Google Shape;401;p254"/>
          <p:cNvSpPr>
            <a:spLocks noGrp="1"/>
          </p:cNvSpPr>
          <p:nvPr>
            <p:ph type="pic" idx="7"/>
          </p:nvPr>
        </p:nvSpPr>
        <p:spPr>
          <a:xfrm>
            <a:off x="7144013" y="2631002"/>
            <a:ext cx="539010" cy="538720"/>
          </a:xfrm>
          <a:prstGeom prst="rect">
            <a:avLst/>
          </a:prstGeom>
          <a:noFill/>
          <a:ln>
            <a:noFill/>
          </a:ln>
        </p:spPr>
      </p:sp>
      <p:sp>
        <p:nvSpPr>
          <p:cNvPr id="402" name="Google Shape;402;p25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3" name="Google Shape;403;p25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1_Caption 28">
    <p:spTree>
      <p:nvGrpSpPr>
        <p:cNvPr id="1" name="Shape 404"/>
        <p:cNvGrpSpPr/>
        <p:nvPr/>
      </p:nvGrpSpPr>
      <p:grpSpPr>
        <a:xfrm>
          <a:off x="0" y="0"/>
          <a:ext cx="0" cy="0"/>
          <a:chOff x="0" y="0"/>
          <a:chExt cx="0" cy="0"/>
        </a:xfrm>
      </p:grpSpPr>
      <p:pic>
        <p:nvPicPr>
          <p:cNvPr id="405" name="Google Shape;405;p25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06" name="Google Shape;406;p255"/>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07" name="Google Shape;407;p255"/>
          <p:cNvCxnSpPr/>
          <p:nvPr/>
        </p:nvCxnSpPr>
        <p:spPr>
          <a:xfrm>
            <a:off x="0" y="2098885"/>
            <a:ext cx="9144000" cy="0"/>
          </a:xfrm>
          <a:prstGeom prst="straightConnector1">
            <a:avLst/>
          </a:prstGeom>
          <a:noFill/>
          <a:ln w="28575" cap="flat" cmpd="sng">
            <a:solidFill>
              <a:srgbClr val="8AC8EE"/>
            </a:solidFill>
            <a:prstDash val="solid"/>
            <a:round/>
            <a:headEnd type="none" w="sm" len="sm"/>
            <a:tailEnd type="none" w="sm" len="sm"/>
          </a:ln>
        </p:spPr>
      </p:cxnSp>
      <p:sp>
        <p:nvSpPr>
          <p:cNvPr id="408" name="Google Shape;408;p255"/>
          <p:cNvSpPr/>
          <p:nvPr/>
        </p:nvSpPr>
        <p:spPr>
          <a:xfrm>
            <a:off x="1165467"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09" name="Google Shape;409;p255"/>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0" name="Google Shape;410;p255"/>
          <p:cNvSpPr/>
          <p:nvPr/>
        </p:nvSpPr>
        <p:spPr>
          <a:xfrm>
            <a:off x="4172079"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11" name="Google Shape;411;p255"/>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2" name="Google Shape;412;p255"/>
          <p:cNvSpPr/>
          <p:nvPr/>
        </p:nvSpPr>
        <p:spPr>
          <a:xfrm>
            <a:off x="7178690"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13" name="Google Shape;413;p255"/>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4" name="Google Shape;414;p255"/>
          <p:cNvSpPr>
            <a:spLocks noGrp="1"/>
          </p:cNvSpPr>
          <p:nvPr>
            <p:ph type="pic" idx="4"/>
          </p:nvPr>
        </p:nvSpPr>
        <p:spPr>
          <a:xfrm>
            <a:off x="1324089" y="1830915"/>
            <a:ext cx="482600" cy="482600"/>
          </a:xfrm>
          <a:prstGeom prst="rect">
            <a:avLst/>
          </a:prstGeom>
          <a:noFill/>
          <a:ln>
            <a:noFill/>
          </a:ln>
        </p:spPr>
      </p:sp>
      <p:sp>
        <p:nvSpPr>
          <p:cNvPr id="415" name="Google Shape;415;p255"/>
          <p:cNvSpPr>
            <a:spLocks noGrp="1"/>
          </p:cNvSpPr>
          <p:nvPr>
            <p:ph type="pic" idx="5"/>
          </p:nvPr>
        </p:nvSpPr>
        <p:spPr>
          <a:xfrm>
            <a:off x="4330701" y="1830915"/>
            <a:ext cx="482600" cy="482600"/>
          </a:xfrm>
          <a:prstGeom prst="rect">
            <a:avLst/>
          </a:prstGeom>
          <a:noFill/>
          <a:ln>
            <a:noFill/>
          </a:ln>
        </p:spPr>
      </p:sp>
      <p:sp>
        <p:nvSpPr>
          <p:cNvPr id="416" name="Google Shape;416;p255"/>
          <p:cNvSpPr>
            <a:spLocks noGrp="1"/>
          </p:cNvSpPr>
          <p:nvPr>
            <p:ph type="pic" idx="6"/>
          </p:nvPr>
        </p:nvSpPr>
        <p:spPr>
          <a:xfrm>
            <a:off x="7337312" y="1830915"/>
            <a:ext cx="482600" cy="482600"/>
          </a:xfrm>
          <a:prstGeom prst="rect">
            <a:avLst/>
          </a:prstGeom>
          <a:noFill/>
          <a:ln>
            <a:noFill/>
          </a:ln>
        </p:spPr>
      </p:sp>
      <p:sp>
        <p:nvSpPr>
          <p:cNvPr id="417" name="Google Shape;417;p255"/>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8" name="Google Shape;418;p255"/>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9" name="Google Shape;419;p255"/>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0" name="Google Shape;420;p25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1" name="Google Shape;421;p25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cSld name="1_Caption 29">
    <p:spTree>
      <p:nvGrpSpPr>
        <p:cNvPr id="1" name="Shape 422"/>
        <p:cNvGrpSpPr/>
        <p:nvPr/>
      </p:nvGrpSpPr>
      <p:grpSpPr>
        <a:xfrm>
          <a:off x="0" y="0"/>
          <a:ext cx="0" cy="0"/>
          <a:chOff x="0" y="0"/>
          <a:chExt cx="0" cy="0"/>
        </a:xfrm>
      </p:grpSpPr>
      <p:pic>
        <p:nvPicPr>
          <p:cNvPr id="423" name="Google Shape;423;p25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24" name="Google Shape;424;p256"/>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25" name="Google Shape;425;p256"/>
          <p:cNvCxnSpPr/>
          <p:nvPr/>
        </p:nvCxnSpPr>
        <p:spPr>
          <a:xfrm>
            <a:off x="0" y="2098885"/>
            <a:ext cx="9144000" cy="0"/>
          </a:xfrm>
          <a:prstGeom prst="straightConnector1">
            <a:avLst/>
          </a:prstGeom>
          <a:noFill/>
          <a:ln w="28575" cap="flat" cmpd="sng">
            <a:solidFill>
              <a:schemeClr val="lt2"/>
            </a:solidFill>
            <a:prstDash val="solid"/>
            <a:round/>
            <a:headEnd type="none" w="sm" len="sm"/>
            <a:tailEnd type="none" w="sm" len="sm"/>
          </a:ln>
        </p:spPr>
      </p:cxnSp>
      <p:sp>
        <p:nvSpPr>
          <p:cNvPr id="426" name="Google Shape;426;p256"/>
          <p:cNvSpPr/>
          <p:nvPr/>
        </p:nvSpPr>
        <p:spPr>
          <a:xfrm>
            <a:off x="1165467"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27" name="Google Shape;427;p256"/>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8" name="Google Shape;428;p256"/>
          <p:cNvSpPr/>
          <p:nvPr/>
        </p:nvSpPr>
        <p:spPr>
          <a:xfrm>
            <a:off x="4172079"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29" name="Google Shape;429;p256"/>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0" name="Google Shape;430;p256"/>
          <p:cNvSpPr/>
          <p:nvPr/>
        </p:nvSpPr>
        <p:spPr>
          <a:xfrm>
            <a:off x="7178690"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31" name="Google Shape;431;p256"/>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2" name="Google Shape;432;p256"/>
          <p:cNvSpPr>
            <a:spLocks noGrp="1"/>
          </p:cNvSpPr>
          <p:nvPr>
            <p:ph type="pic" idx="4"/>
          </p:nvPr>
        </p:nvSpPr>
        <p:spPr>
          <a:xfrm>
            <a:off x="1324089" y="1830915"/>
            <a:ext cx="482600" cy="482600"/>
          </a:xfrm>
          <a:prstGeom prst="rect">
            <a:avLst/>
          </a:prstGeom>
          <a:noFill/>
          <a:ln>
            <a:noFill/>
          </a:ln>
        </p:spPr>
      </p:sp>
      <p:sp>
        <p:nvSpPr>
          <p:cNvPr id="433" name="Google Shape;433;p256"/>
          <p:cNvSpPr>
            <a:spLocks noGrp="1"/>
          </p:cNvSpPr>
          <p:nvPr>
            <p:ph type="pic" idx="5"/>
          </p:nvPr>
        </p:nvSpPr>
        <p:spPr>
          <a:xfrm>
            <a:off x="4330701" y="1830915"/>
            <a:ext cx="482600" cy="482600"/>
          </a:xfrm>
          <a:prstGeom prst="rect">
            <a:avLst/>
          </a:prstGeom>
          <a:noFill/>
          <a:ln>
            <a:noFill/>
          </a:ln>
        </p:spPr>
      </p:sp>
      <p:sp>
        <p:nvSpPr>
          <p:cNvPr id="434" name="Google Shape;434;p256"/>
          <p:cNvSpPr>
            <a:spLocks noGrp="1"/>
          </p:cNvSpPr>
          <p:nvPr>
            <p:ph type="pic" idx="6"/>
          </p:nvPr>
        </p:nvSpPr>
        <p:spPr>
          <a:xfrm>
            <a:off x="7337312" y="1830915"/>
            <a:ext cx="482600" cy="482600"/>
          </a:xfrm>
          <a:prstGeom prst="rect">
            <a:avLst/>
          </a:prstGeom>
          <a:noFill/>
          <a:ln>
            <a:noFill/>
          </a:ln>
        </p:spPr>
      </p:sp>
      <p:sp>
        <p:nvSpPr>
          <p:cNvPr id="435" name="Google Shape;435;p256"/>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6" name="Google Shape;436;p256"/>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7" name="Google Shape;437;p256"/>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8" name="Google Shape;438;p25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9" name="Google Shape;439;p25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cSld name="1_Caption 30">
    <p:spTree>
      <p:nvGrpSpPr>
        <p:cNvPr id="1" name="Shape 440"/>
        <p:cNvGrpSpPr/>
        <p:nvPr/>
      </p:nvGrpSpPr>
      <p:grpSpPr>
        <a:xfrm>
          <a:off x="0" y="0"/>
          <a:ext cx="0" cy="0"/>
          <a:chOff x="0" y="0"/>
          <a:chExt cx="0" cy="0"/>
        </a:xfrm>
      </p:grpSpPr>
      <p:pic>
        <p:nvPicPr>
          <p:cNvPr id="441" name="Google Shape;441;p25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42" name="Google Shape;442;p257"/>
          <p:cNvSpPr/>
          <p:nvPr/>
        </p:nvSpPr>
        <p:spPr>
          <a:xfrm>
            <a:off x="1369704" y="2023249"/>
            <a:ext cx="6404592" cy="45719"/>
          </a:xfrm>
          <a:prstGeom prst="rightArrow">
            <a:avLst>
              <a:gd name="adj1" fmla="val 50000"/>
              <a:gd name="adj2" fmla="val 50000"/>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443" name="Google Shape;443;p257"/>
          <p:cNvGrpSpPr/>
          <p:nvPr/>
        </p:nvGrpSpPr>
        <p:grpSpPr>
          <a:xfrm>
            <a:off x="865742" y="1720353"/>
            <a:ext cx="7412516" cy="894818"/>
            <a:chOff x="865742" y="1720353"/>
            <a:chExt cx="7412516" cy="894818"/>
          </a:xfrm>
        </p:grpSpPr>
        <p:grpSp>
          <p:nvGrpSpPr>
            <p:cNvPr id="444" name="Google Shape;444;p257"/>
            <p:cNvGrpSpPr/>
            <p:nvPr/>
          </p:nvGrpSpPr>
          <p:grpSpPr>
            <a:xfrm>
              <a:off x="3119411" y="1720353"/>
              <a:ext cx="651510" cy="894818"/>
              <a:chOff x="2980317" y="2014294"/>
              <a:chExt cx="651510" cy="894818"/>
            </a:xfrm>
          </p:grpSpPr>
          <p:cxnSp>
            <p:nvCxnSpPr>
              <p:cNvPr id="445" name="Google Shape;445;p257"/>
              <p:cNvCxnSpPr>
                <a:endCxn id="446" idx="4"/>
              </p:cNvCxnSpPr>
              <p:nvPr/>
            </p:nvCxnSpPr>
            <p:spPr>
              <a:xfrm rot="10800000">
                <a:off x="3306072"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47" name="Google Shape;447;p257"/>
              <p:cNvSpPr/>
              <p:nvPr/>
            </p:nvSpPr>
            <p:spPr>
              <a:xfrm>
                <a:off x="2980317"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46" name="Google Shape;446;p257"/>
              <p:cNvSpPr/>
              <p:nvPr/>
            </p:nvSpPr>
            <p:spPr>
              <a:xfrm>
                <a:off x="3051109"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448" name="Google Shape;448;p257"/>
            <p:cNvGrpSpPr/>
            <p:nvPr/>
          </p:nvGrpSpPr>
          <p:grpSpPr>
            <a:xfrm>
              <a:off x="5373080" y="1720353"/>
              <a:ext cx="651510" cy="894818"/>
              <a:chOff x="5071929" y="2014294"/>
              <a:chExt cx="651510" cy="894818"/>
            </a:xfrm>
          </p:grpSpPr>
          <p:cxnSp>
            <p:nvCxnSpPr>
              <p:cNvPr id="449" name="Google Shape;449;p257"/>
              <p:cNvCxnSpPr>
                <a:endCxn id="450" idx="4"/>
              </p:cNvCxnSpPr>
              <p:nvPr/>
            </p:nvCxnSpPr>
            <p:spPr>
              <a:xfrm rot="10800000">
                <a:off x="5397684"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51" name="Google Shape;451;p257"/>
              <p:cNvSpPr/>
              <p:nvPr/>
            </p:nvSpPr>
            <p:spPr>
              <a:xfrm>
                <a:off x="5071929"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50" name="Google Shape;450;p257"/>
              <p:cNvSpPr/>
              <p:nvPr/>
            </p:nvSpPr>
            <p:spPr>
              <a:xfrm>
                <a:off x="5142721"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452" name="Google Shape;452;p257"/>
            <p:cNvGrpSpPr/>
            <p:nvPr/>
          </p:nvGrpSpPr>
          <p:grpSpPr>
            <a:xfrm>
              <a:off x="7626748" y="1720353"/>
              <a:ext cx="651510" cy="894818"/>
              <a:chOff x="7469822" y="2014294"/>
              <a:chExt cx="651510" cy="894818"/>
            </a:xfrm>
          </p:grpSpPr>
          <p:cxnSp>
            <p:nvCxnSpPr>
              <p:cNvPr id="453" name="Google Shape;453;p257"/>
              <p:cNvCxnSpPr>
                <a:endCxn id="454" idx="4"/>
              </p:cNvCxnSpPr>
              <p:nvPr/>
            </p:nvCxnSpPr>
            <p:spPr>
              <a:xfrm rot="10800000">
                <a:off x="7795577"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55" name="Google Shape;455;p257"/>
              <p:cNvSpPr/>
              <p:nvPr/>
            </p:nvSpPr>
            <p:spPr>
              <a:xfrm>
                <a:off x="7469822"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54" name="Google Shape;454;p257"/>
              <p:cNvSpPr/>
              <p:nvPr/>
            </p:nvSpPr>
            <p:spPr>
              <a:xfrm>
                <a:off x="7540614"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456" name="Google Shape;456;p257"/>
            <p:cNvGrpSpPr/>
            <p:nvPr/>
          </p:nvGrpSpPr>
          <p:grpSpPr>
            <a:xfrm>
              <a:off x="865742" y="1720353"/>
              <a:ext cx="651510" cy="894818"/>
              <a:chOff x="888704" y="2014294"/>
              <a:chExt cx="651510" cy="894818"/>
            </a:xfrm>
          </p:grpSpPr>
          <p:cxnSp>
            <p:nvCxnSpPr>
              <p:cNvPr id="457" name="Google Shape;457;p257"/>
              <p:cNvCxnSpPr>
                <a:endCxn id="458" idx="4"/>
              </p:cNvCxnSpPr>
              <p:nvPr/>
            </p:nvCxnSpPr>
            <p:spPr>
              <a:xfrm rot="10800000">
                <a:off x="1214459"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59" name="Google Shape;459;p257"/>
              <p:cNvSpPr/>
              <p:nvPr/>
            </p:nvSpPr>
            <p:spPr>
              <a:xfrm>
                <a:off x="888704"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58" name="Google Shape;458;p257"/>
              <p:cNvSpPr/>
              <p:nvPr/>
            </p:nvSpPr>
            <p:spPr>
              <a:xfrm>
                <a:off x="959496"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sp>
        <p:nvSpPr>
          <p:cNvPr id="460" name="Google Shape;460;p257"/>
          <p:cNvSpPr txBox="1">
            <a:spLocks noGrp="1"/>
          </p:cNvSpPr>
          <p:nvPr>
            <p:ph type="body" idx="1"/>
          </p:nvPr>
        </p:nvSpPr>
        <p:spPr>
          <a:xfrm>
            <a:off x="2587791"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1" name="Google Shape;461;p257"/>
          <p:cNvSpPr txBox="1">
            <a:spLocks noGrp="1"/>
          </p:cNvSpPr>
          <p:nvPr>
            <p:ph type="body" idx="2"/>
          </p:nvPr>
        </p:nvSpPr>
        <p:spPr>
          <a:xfrm>
            <a:off x="334122"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2" name="Google Shape;462;p257"/>
          <p:cNvSpPr txBox="1">
            <a:spLocks noGrp="1"/>
          </p:cNvSpPr>
          <p:nvPr>
            <p:ph type="body" idx="3"/>
          </p:nvPr>
        </p:nvSpPr>
        <p:spPr>
          <a:xfrm>
            <a:off x="4841460"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3" name="Google Shape;463;p257"/>
          <p:cNvSpPr txBox="1">
            <a:spLocks noGrp="1"/>
          </p:cNvSpPr>
          <p:nvPr>
            <p:ph type="body" idx="4"/>
          </p:nvPr>
        </p:nvSpPr>
        <p:spPr>
          <a:xfrm>
            <a:off x="7095128"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4" name="Google Shape;464;p257"/>
          <p:cNvSpPr txBox="1">
            <a:spLocks noGrp="1"/>
          </p:cNvSpPr>
          <p:nvPr>
            <p:ph type="body" idx="5"/>
          </p:nvPr>
        </p:nvSpPr>
        <p:spPr>
          <a:xfrm>
            <a:off x="2587791"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5" name="Google Shape;465;p257"/>
          <p:cNvSpPr txBox="1">
            <a:spLocks noGrp="1"/>
          </p:cNvSpPr>
          <p:nvPr>
            <p:ph type="body" idx="6"/>
          </p:nvPr>
        </p:nvSpPr>
        <p:spPr>
          <a:xfrm>
            <a:off x="334122"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6" name="Google Shape;466;p257"/>
          <p:cNvSpPr txBox="1">
            <a:spLocks noGrp="1"/>
          </p:cNvSpPr>
          <p:nvPr>
            <p:ph type="body" idx="7"/>
          </p:nvPr>
        </p:nvSpPr>
        <p:spPr>
          <a:xfrm>
            <a:off x="4841460"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7" name="Google Shape;467;p257"/>
          <p:cNvSpPr txBox="1">
            <a:spLocks noGrp="1"/>
          </p:cNvSpPr>
          <p:nvPr>
            <p:ph type="body" idx="8"/>
          </p:nvPr>
        </p:nvSpPr>
        <p:spPr>
          <a:xfrm>
            <a:off x="7095128"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8" name="Google Shape;468;p25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9" name="Google Shape;469;p25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ption">
  <p:cSld name="1_Caption 31">
    <p:spTree>
      <p:nvGrpSpPr>
        <p:cNvPr id="1" name="Shape 470"/>
        <p:cNvGrpSpPr/>
        <p:nvPr/>
      </p:nvGrpSpPr>
      <p:grpSpPr>
        <a:xfrm>
          <a:off x="0" y="0"/>
          <a:ext cx="0" cy="0"/>
          <a:chOff x="0" y="0"/>
          <a:chExt cx="0" cy="0"/>
        </a:xfrm>
      </p:grpSpPr>
      <p:pic>
        <p:nvPicPr>
          <p:cNvPr id="471" name="Google Shape;471;p25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472" name="Google Shape;472;p258"/>
          <p:cNvGrpSpPr/>
          <p:nvPr/>
        </p:nvGrpSpPr>
        <p:grpSpPr>
          <a:xfrm>
            <a:off x="1114581" y="3141131"/>
            <a:ext cx="175260" cy="1120085"/>
            <a:chOff x="973176" y="3197693"/>
            <a:chExt cx="175260" cy="1120085"/>
          </a:xfrm>
        </p:grpSpPr>
        <p:sp>
          <p:nvSpPr>
            <p:cNvPr id="473" name="Google Shape;473;p258"/>
            <p:cNvSpPr/>
            <p:nvPr/>
          </p:nvSpPr>
          <p:spPr>
            <a:xfrm>
              <a:off x="973176" y="3197693"/>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74" name="Google Shape;474;p258"/>
            <p:cNvCxnSpPr/>
            <p:nvPr/>
          </p:nvCxnSpPr>
          <p:spPr>
            <a:xfrm>
              <a:off x="1060806" y="3403616"/>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75" name="Google Shape;475;p258"/>
          <p:cNvGrpSpPr/>
          <p:nvPr/>
        </p:nvGrpSpPr>
        <p:grpSpPr>
          <a:xfrm>
            <a:off x="5033439" y="1436374"/>
            <a:ext cx="175260" cy="1120085"/>
            <a:chOff x="4892034" y="1492936"/>
            <a:chExt cx="175260" cy="1120085"/>
          </a:xfrm>
        </p:grpSpPr>
        <p:sp>
          <p:nvSpPr>
            <p:cNvPr id="476" name="Google Shape;476;p258"/>
            <p:cNvSpPr/>
            <p:nvPr/>
          </p:nvSpPr>
          <p:spPr>
            <a:xfrm>
              <a:off x="4892034" y="1492936"/>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77" name="Google Shape;477;p258"/>
            <p:cNvCxnSpPr/>
            <p:nvPr/>
          </p:nvCxnSpPr>
          <p:spPr>
            <a:xfrm>
              <a:off x="4979664" y="1698859"/>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78" name="Google Shape;478;p258"/>
          <p:cNvGrpSpPr/>
          <p:nvPr/>
        </p:nvGrpSpPr>
        <p:grpSpPr>
          <a:xfrm>
            <a:off x="1114581" y="1436374"/>
            <a:ext cx="175260" cy="1120085"/>
            <a:chOff x="973176" y="1492936"/>
            <a:chExt cx="175260" cy="1120085"/>
          </a:xfrm>
        </p:grpSpPr>
        <p:cxnSp>
          <p:nvCxnSpPr>
            <p:cNvPr id="479" name="Google Shape;479;p258"/>
            <p:cNvCxnSpPr/>
            <p:nvPr/>
          </p:nvCxnSpPr>
          <p:spPr>
            <a:xfrm>
              <a:off x="1060806" y="1698859"/>
              <a:ext cx="0" cy="914162"/>
            </a:xfrm>
            <a:prstGeom prst="straightConnector1">
              <a:avLst/>
            </a:prstGeom>
            <a:noFill/>
            <a:ln w="12700" cap="flat" cmpd="sng">
              <a:solidFill>
                <a:schemeClr val="accent1"/>
              </a:solidFill>
              <a:prstDash val="solid"/>
              <a:round/>
              <a:headEnd type="none" w="sm" len="sm"/>
              <a:tailEnd type="none" w="sm" len="sm"/>
            </a:ln>
          </p:spPr>
        </p:cxnSp>
        <p:sp>
          <p:nvSpPr>
            <p:cNvPr id="480" name="Google Shape;480;p258"/>
            <p:cNvSpPr/>
            <p:nvPr/>
          </p:nvSpPr>
          <p:spPr>
            <a:xfrm>
              <a:off x="973176" y="1492936"/>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481" name="Google Shape;481;p258"/>
          <p:cNvGrpSpPr/>
          <p:nvPr/>
        </p:nvGrpSpPr>
        <p:grpSpPr>
          <a:xfrm>
            <a:off x="5033439" y="3141131"/>
            <a:ext cx="175260" cy="1120085"/>
            <a:chOff x="4892034" y="3197693"/>
            <a:chExt cx="175260" cy="1120085"/>
          </a:xfrm>
        </p:grpSpPr>
        <p:cxnSp>
          <p:nvCxnSpPr>
            <p:cNvPr id="482" name="Google Shape;482;p258"/>
            <p:cNvCxnSpPr/>
            <p:nvPr/>
          </p:nvCxnSpPr>
          <p:spPr>
            <a:xfrm>
              <a:off x="4979664" y="3403616"/>
              <a:ext cx="0" cy="914162"/>
            </a:xfrm>
            <a:prstGeom prst="straightConnector1">
              <a:avLst/>
            </a:prstGeom>
            <a:noFill/>
            <a:ln w="12700" cap="flat" cmpd="sng">
              <a:solidFill>
                <a:schemeClr val="accent1"/>
              </a:solidFill>
              <a:prstDash val="solid"/>
              <a:round/>
              <a:headEnd type="none" w="sm" len="sm"/>
              <a:tailEnd type="none" w="sm" len="sm"/>
            </a:ln>
          </p:spPr>
        </p:cxnSp>
        <p:sp>
          <p:nvSpPr>
            <p:cNvPr id="483" name="Google Shape;483;p258"/>
            <p:cNvSpPr/>
            <p:nvPr/>
          </p:nvSpPr>
          <p:spPr>
            <a:xfrm>
              <a:off x="4892034" y="3197693"/>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484" name="Google Shape;484;p258"/>
          <p:cNvSpPr txBox="1">
            <a:spLocks noGrp="1"/>
          </p:cNvSpPr>
          <p:nvPr>
            <p:ph type="body" idx="1"/>
          </p:nvPr>
        </p:nvSpPr>
        <p:spPr>
          <a:xfrm>
            <a:off x="1334722"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5" name="Google Shape;485;p258"/>
          <p:cNvSpPr txBox="1">
            <a:spLocks noGrp="1"/>
          </p:cNvSpPr>
          <p:nvPr>
            <p:ph type="body" idx="2"/>
          </p:nvPr>
        </p:nvSpPr>
        <p:spPr>
          <a:xfrm>
            <a:off x="5253579"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6" name="Google Shape;486;p258"/>
          <p:cNvSpPr txBox="1">
            <a:spLocks noGrp="1"/>
          </p:cNvSpPr>
          <p:nvPr>
            <p:ph type="body" idx="3"/>
          </p:nvPr>
        </p:nvSpPr>
        <p:spPr>
          <a:xfrm>
            <a:off x="1334722"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7" name="Google Shape;487;p258"/>
          <p:cNvSpPr txBox="1">
            <a:spLocks noGrp="1"/>
          </p:cNvSpPr>
          <p:nvPr>
            <p:ph type="body" idx="4"/>
          </p:nvPr>
        </p:nvSpPr>
        <p:spPr>
          <a:xfrm>
            <a:off x="5253579"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8" name="Google Shape;488;p258"/>
          <p:cNvSpPr txBox="1">
            <a:spLocks noGrp="1"/>
          </p:cNvSpPr>
          <p:nvPr>
            <p:ph type="body" idx="5"/>
          </p:nvPr>
        </p:nvSpPr>
        <p:spPr>
          <a:xfrm>
            <a:off x="1334722" y="1886477"/>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9" name="Google Shape;489;p258"/>
          <p:cNvSpPr txBox="1">
            <a:spLocks noGrp="1"/>
          </p:cNvSpPr>
          <p:nvPr>
            <p:ph type="body" idx="6"/>
          </p:nvPr>
        </p:nvSpPr>
        <p:spPr>
          <a:xfrm>
            <a:off x="5253579" y="188647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0" name="Google Shape;490;p258"/>
          <p:cNvSpPr txBox="1">
            <a:spLocks noGrp="1"/>
          </p:cNvSpPr>
          <p:nvPr>
            <p:ph type="body" idx="7"/>
          </p:nvPr>
        </p:nvSpPr>
        <p:spPr>
          <a:xfrm>
            <a:off x="1334722"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1" name="Google Shape;491;p258"/>
          <p:cNvSpPr txBox="1">
            <a:spLocks noGrp="1"/>
          </p:cNvSpPr>
          <p:nvPr>
            <p:ph type="body" idx="8"/>
          </p:nvPr>
        </p:nvSpPr>
        <p:spPr>
          <a:xfrm>
            <a:off x="5253579"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2" name="Google Shape;492;p25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3" name="Google Shape;493;p25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ption">
  <p:cSld name="1_Caption 32">
    <p:spTree>
      <p:nvGrpSpPr>
        <p:cNvPr id="1" name="Shape 494"/>
        <p:cNvGrpSpPr/>
        <p:nvPr/>
      </p:nvGrpSpPr>
      <p:grpSpPr>
        <a:xfrm>
          <a:off x="0" y="0"/>
          <a:ext cx="0" cy="0"/>
          <a:chOff x="0" y="0"/>
          <a:chExt cx="0" cy="0"/>
        </a:xfrm>
      </p:grpSpPr>
      <p:pic>
        <p:nvPicPr>
          <p:cNvPr id="495" name="Google Shape;495;p259"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496" name="Google Shape;496;p259"/>
          <p:cNvGrpSpPr/>
          <p:nvPr/>
        </p:nvGrpSpPr>
        <p:grpSpPr>
          <a:xfrm>
            <a:off x="270520" y="225967"/>
            <a:ext cx="175260" cy="2964623"/>
            <a:chOff x="270520" y="1140367"/>
            <a:chExt cx="175260" cy="2964623"/>
          </a:xfrm>
        </p:grpSpPr>
        <p:grpSp>
          <p:nvGrpSpPr>
            <p:cNvPr id="497" name="Google Shape;497;p259"/>
            <p:cNvGrpSpPr/>
            <p:nvPr/>
          </p:nvGrpSpPr>
          <p:grpSpPr>
            <a:xfrm>
              <a:off x="270520" y="2780648"/>
              <a:ext cx="175260" cy="1324342"/>
              <a:chOff x="129115" y="2837210"/>
              <a:chExt cx="175260" cy="1324342"/>
            </a:xfrm>
          </p:grpSpPr>
          <p:sp>
            <p:nvSpPr>
              <p:cNvPr id="498" name="Google Shape;498;p259"/>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99" name="Google Shape;499;p259"/>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500" name="Google Shape;500;p259"/>
            <p:cNvGrpSpPr/>
            <p:nvPr/>
          </p:nvGrpSpPr>
          <p:grpSpPr>
            <a:xfrm>
              <a:off x="270520" y="1140367"/>
              <a:ext cx="175260" cy="1310953"/>
              <a:chOff x="129115" y="1196929"/>
              <a:chExt cx="175260" cy="1310953"/>
            </a:xfrm>
          </p:grpSpPr>
          <p:cxnSp>
            <p:nvCxnSpPr>
              <p:cNvPr id="501" name="Google Shape;501;p259"/>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502" name="Google Shape;502;p259"/>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503" name="Google Shape;503;p259"/>
          <p:cNvSpPr txBox="1"/>
          <p:nvPr/>
        </p:nvSpPr>
        <p:spPr>
          <a:xfrm>
            <a:off x="445780" y="1901300"/>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2"/>
                </a:solidFill>
                <a:latin typeface="Public Sans"/>
                <a:ea typeface="Public Sans"/>
                <a:cs typeface="Public Sans"/>
                <a:sym typeface="Public Sans"/>
              </a:rPr>
              <a:t>Task -5</a:t>
            </a:r>
            <a:endParaRPr sz="1400" b="0" i="0" u="none" strike="noStrike" cap="none">
              <a:solidFill>
                <a:srgbClr val="000000"/>
              </a:solidFill>
              <a:latin typeface="Arial"/>
              <a:ea typeface="Arial"/>
              <a:cs typeface="Arial"/>
              <a:sym typeface="Arial"/>
            </a:endParaRPr>
          </a:p>
        </p:txBody>
      </p:sp>
      <p:sp>
        <p:nvSpPr>
          <p:cNvPr id="504" name="Google Shape;504;p259"/>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dk2"/>
                </a:solidFill>
                <a:latin typeface="Public Sans"/>
                <a:ea typeface="Public Sans"/>
                <a:cs typeface="Public Sans"/>
                <a:sym typeface="Public Sans"/>
              </a:rPr>
              <a:t>Task -4</a:t>
            </a:r>
            <a:endParaRPr sz="1400" b="0" i="0" u="none" strike="noStrike" cap="none">
              <a:solidFill>
                <a:srgbClr val="000000"/>
              </a:solidFill>
              <a:latin typeface="Arial"/>
              <a:ea typeface="Arial"/>
              <a:cs typeface="Arial"/>
              <a:sym typeface="Arial"/>
            </a:endParaRPr>
          </a:p>
        </p:txBody>
      </p:sp>
      <p:sp>
        <p:nvSpPr>
          <p:cNvPr id="505" name="Google Shape;505;p259"/>
          <p:cNvSpPr txBox="1"/>
          <p:nvPr/>
        </p:nvSpPr>
        <p:spPr>
          <a:xfrm>
            <a:off x="489450" y="1058210"/>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
        <p:nvSpPr>
          <p:cNvPr id="506" name="Google Shape;506;p259"/>
          <p:cNvSpPr txBox="1"/>
          <p:nvPr/>
        </p:nvSpPr>
        <p:spPr>
          <a:xfrm>
            <a:off x="489450" y="2722389"/>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1_Caption 33">
    <p:spTree>
      <p:nvGrpSpPr>
        <p:cNvPr id="1" name="Shape 507"/>
        <p:cNvGrpSpPr/>
        <p:nvPr/>
      </p:nvGrpSpPr>
      <p:grpSpPr>
        <a:xfrm>
          <a:off x="0" y="0"/>
          <a:ext cx="0" cy="0"/>
          <a:chOff x="0" y="0"/>
          <a:chExt cx="0" cy="0"/>
        </a:xfrm>
      </p:grpSpPr>
      <p:pic>
        <p:nvPicPr>
          <p:cNvPr id="508" name="Google Shape;508;p260"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509" name="Google Shape;509;p260"/>
          <p:cNvGrpSpPr/>
          <p:nvPr/>
        </p:nvGrpSpPr>
        <p:grpSpPr>
          <a:xfrm>
            <a:off x="270520" y="225967"/>
            <a:ext cx="175260" cy="2964623"/>
            <a:chOff x="270520" y="1140367"/>
            <a:chExt cx="175260" cy="2964623"/>
          </a:xfrm>
        </p:grpSpPr>
        <p:grpSp>
          <p:nvGrpSpPr>
            <p:cNvPr id="510" name="Google Shape;510;p260"/>
            <p:cNvGrpSpPr/>
            <p:nvPr/>
          </p:nvGrpSpPr>
          <p:grpSpPr>
            <a:xfrm>
              <a:off x="270520" y="2780648"/>
              <a:ext cx="175260" cy="1324342"/>
              <a:chOff x="129115" y="2837210"/>
              <a:chExt cx="175260" cy="1324342"/>
            </a:xfrm>
          </p:grpSpPr>
          <p:sp>
            <p:nvSpPr>
              <p:cNvPr id="511" name="Google Shape;511;p260"/>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512" name="Google Shape;512;p260"/>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513" name="Google Shape;513;p260"/>
            <p:cNvGrpSpPr/>
            <p:nvPr/>
          </p:nvGrpSpPr>
          <p:grpSpPr>
            <a:xfrm>
              <a:off x="270520" y="1140367"/>
              <a:ext cx="175260" cy="1310953"/>
              <a:chOff x="129115" y="1196929"/>
              <a:chExt cx="175260" cy="1310953"/>
            </a:xfrm>
          </p:grpSpPr>
          <p:cxnSp>
            <p:nvCxnSpPr>
              <p:cNvPr id="514" name="Google Shape;514;p260"/>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515" name="Google Shape;515;p260"/>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516" name="Google Shape;516;p260"/>
          <p:cNvSpPr txBox="1">
            <a:spLocks noGrp="1"/>
          </p:cNvSpPr>
          <p:nvPr>
            <p:ph type="body" idx="1"/>
          </p:nvPr>
        </p:nvSpPr>
        <p:spPr>
          <a:xfrm>
            <a:off x="446700" y="29829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7" name="Google Shape;517;p260"/>
          <p:cNvSpPr txBox="1">
            <a:spLocks noGrp="1"/>
          </p:cNvSpPr>
          <p:nvPr>
            <p:ph type="body" idx="2"/>
          </p:nvPr>
        </p:nvSpPr>
        <p:spPr>
          <a:xfrm>
            <a:off x="454281" y="1895111"/>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8" name="Google Shape;518;p260"/>
          <p:cNvSpPr txBox="1">
            <a:spLocks noGrp="1"/>
          </p:cNvSpPr>
          <p:nvPr>
            <p:ph type="body" idx="3"/>
          </p:nvPr>
        </p:nvSpPr>
        <p:spPr>
          <a:xfrm>
            <a:off x="446700" y="712431"/>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9" name="Google Shape;519;p260"/>
          <p:cNvSpPr txBox="1">
            <a:spLocks noGrp="1"/>
          </p:cNvSpPr>
          <p:nvPr>
            <p:ph type="body" idx="4"/>
          </p:nvPr>
        </p:nvSpPr>
        <p:spPr>
          <a:xfrm>
            <a:off x="454281" y="2309245"/>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aption">
  <p:cSld name="1_Caption 34">
    <p:spTree>
      <p:nvGrpSpPr>
        <p:cNvPr id="1" name="Shape 520"/>
        <p:cNvGrpSpPr/>
        <p:nvPr/>
      </p:nvGrpSpPr>
      <p:grpSpPr>
        <a:xfrm>
          <a:off x="0" y="0"/>
          <a:ext cx="0" cy="0"/>
          <a:chOff x="0" y="0"/>
          <a:chExt cx="0" cy="0"/>
        </a:xfrm>
      </p:grpSpPr>
      <p:pic>
        <p:nvPicPr>
          <p:cNvPr id="521" name="Google Shape;521;p26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22" name="Google Shape;522;p261"/>
          <p:cNvGrpSpPr/>
          <p:nvPr/>
        </p:nvGrpSpPr>
        <p:grpSpPr>
          <a:xfrm>
            <a:off x="240067" y="2283802"/>
            <a:ext cx="8663867" cy="930794"/>
            <a:chOff x="198438" y="775483"/>
            <a:chExt cx="8634888" cy="927681"/>
          </a:xfrm>
        </p:grpSpPr>
        <p:pic>
          <p:nvPicPr>
            <p:cNvPr id="523" name="Google Shape;523;p261"/>
            <p:cNvPicPr preferRelativeResize="0"/>
            <p:nvPr/>
          </p:nvPicPr>
          <p:blipFill rotWithShape="1">
            <a:blip r:embed="rId3">
              <a:alphaModFix/>
            </a:blip>
            <a:srcRect/>
            <a:stretch/>
          </p:blipFill>
          <p:spPr>
            <a:xfrm>
              <a:off x="198438" y="775483"/>
              <a:ext cx="8634888" cy="927681"/>
            </a:xfrm>
            <a:prstGeom prst="rect">
              <a:avLst/>
            </a:prstGeom>
            <a:noFill/>
            <a:ln>
              <a:noFill/>
            </a:ln>
          </p:spPr>
        </p:pic>
        <p:sp>
          <p:nvSpPr>
            <p:cNvPr id="524" name="Google Shape;524;p261"/>
            <p:cNvSpPr txBox="1"/>
            <p:nvPr/>
          </p:nvSpPr>
          <p:spPr>
            <a:xfrm>
              <a:off x="1373561"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1</a:t>
              </a:r>
              <a:endParaRPr sz="1300" b="0" i="0" u="none" strike="noStrike" cap="none">
                <a:solidFill>
                  <a:schemeClr val="dk1"/>
                </a:solidFill>
                <a:latin typeface="Calibri"/>
                <a:ea typeface="Calibri"/>
                <a:cs typeface="Calibri"/>
                <a:sym typeface="Calibri"/>
              </a:endParaRPr>
            </a:p>
          </p:txBody>
        </p:sp>
        <p:sp>
          <p:nvSpPr>
            <p:cNvPr id="525" name="Google Shape;525;p261"/>
            <p:cNvSpPr txBox="1"/>
            <p:nvPr/>
          </p:nvSpPr>
          <p:spPr>
            <a:xfrm>
              <a:off x="331586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2</a:t>
              </a:r>
              <a:endParaRPr sz="1300" b="0" i="0" u="none" strike="noStrike" cap="none">
                <a:solidFill>
                  <a:schemeClr val="dk1"/>
                </a:solidFill>
                <a:latin typeface="Calibri"/>
                <a:ea typeface="Calibri"/>
                <a:cs typeface="Calibri"/>
                <a:sym typeface="Calibri"/>
              </a:endParaRPr>
            </a:p>
          </p:txBody>
        </p:sp>
        <p:sp>
          <p:nvSpPr>
            <p:cNvPr id="526" name="Google Shape;526;p261"/>
            <p:cNvSpPr txBox="1"/>
            <p:nvPr/>
          </p:nvSpPr>
          <p:spPr>
            <a:xfrm>
              <a:off x="522594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3</a:t>
              </a:r>
              <a:endParaRPr sz="1300" b="0" i="0" u="none" strike="noStrike" cap="none">
                <a:solidFill>
                  <a:schemeClr val="dk1"/>
                </a:solidFill>
                <a:latin typeface="Calibri"/>
                <a:ea typeface="Calibri"/>
                <a:cs typeface="Calibri"/>
                <a:sym typeface="Calibri"/>
              </a:endParaRPr>
            </a:p>
          </p:txBody>
        </p:sp>
        <p:sp>
          <p:nvSpPr>
            <p:cNvPr id="527" name="Google Shape;527;p261"/>
            <p:cNvSpPr txBox="1"/>
            <p:nvPr/>
          </p:nvSpPr>
          <p:spPr>
            <a:xfrm>
              <a:off x="7168257"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4</a:t>
              </a:r>
              <a:endParaRPr sz="1300" b="0" i="0" u="none" strike="noStrike" cap="none">
                <a:solidFill>
                  <a:schemeClr val="dk1"/>
                </a:solidFill>
                <a:latin typeface="Calibri"/>
                <a:ea typeface="Calibri"/>
                <a:cs typeface="Calibri"/>
                <a:sym typeface="Calibri"/>
              </a:endParaRPr>
            </a:p>
          </p:txBody>
        </p:sp>
      </p:grpSp>
      <p:sp>
        <p:nvSpPr>
          <p:cNvPr id="528" name="Google Shape;528;p261"/>
          <p:cNvSpPr txBox="1">
            <a:spLocks noGrp="1"/>
          </p:cNvSpPr>
          <p:nvPr>
            <p:ph type="body" idx="1"/>
          </p:nvPr>
        </p:nvSpPr>
        <p:spPr>
          <a:xfrm>
            <a:off x="590581"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9" name="Google Shape;529;p261"/>
          <p:cNvSpPr txBox="1">
            <a:spLocks noGrp="1"/>
          </p:cNvSpPr>
          <p:nvPr>
            <p:ph type="body" idx="2"/>
          </p:nvPr>
        </p:nvSpPr>
        <p:spPr>
          <a:xfrm>
            <a:off x="2539407"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0" name="Google Shape;530;p261"/>
          <p:cNvSpPr txBox="1">
            <a:spLocks noGrp="1"/>
          </p:cNvSpPr>
          <p:nvPr>
            <p:ph type="body" idx="3"/>
          </p:nvPr>
        </p:nvSpPr>
        <p:spPr>
          <a:xfrm>
            <a:off x="6404724"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1" name="Google Shape;531;p261"/>
          <p:cNvSpPr txBox="1">
            <a:spLocks noGrp="1"/>
          </p:cNvSpPr>
          <p:nvPr>
            <p:ph type="body" idx="4"/>
          </p:nvPr>
        </p:nvSpPr>
        <p:spPr>
          <a:xfrm>
            <a:off x="4455898"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2" name="Google Shape;532;p26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3" name="Google Shape;533;p26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1_Caption 2">
    <p:spTree>
      <p:nvGrpSpPr>
        <p:cNvPr id="1" name="Shape 53"/>
        <p:cNvGrpSpPr/>
        <p:nvPr/>
      </p:nvGrpSpPr>
      <p:grpSpPr>
        <a:xfrm>
          <a:off x="0" y="0"/>
          <a:ext cx="0" cy="0"/>
          <a:chOff x="0" y="0"/>
          <a:chExt cx="0" cy="0"/>
        </a:xfrm>
      </p:grpSpPr>
      <p:pic>
        <p:nvPicPr>
          <p:cNvPr id="54" name="Google Shape;54;p217" descr="A computer on a table&#10;&#10;Description automatically generated with medium confidence"/>
          <p:cNvPicPr preferRelativeResize="0"/>
          <p:nvPr/>
        </p:nvPicPr>
        <p:blipFill rotWithShape="1">
          <a:blip r:embed="rId2">
            <a:alphaModFix/>
          </a:blip>
          <a:srcRect t="8552" r="1749" b="8552"/>
          <a:stretch/>
        </p:blipFill>
        <p:spPr>
          <a:xfrm>
            <a:off x="-1" y="-1"/>
            <a:ext cx="9144001" cy="5143501"/>
          </a:xfrm>
          <a:prstGeom prst="rect">
            <a:avLst/>
          </a:prstGeom>
          <a:noFill/>
          <a:ln>
            <a:noFill/>
          </a:ln>
        </p:spPr>
      </p:pic>
      <p:pic>
        <p:nvPicPr>
          <p:cNvPr id="55" name="Google Shape;55;p2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56" name="Google Shape;56;p217"/>
          <p:cNvSpPr/>
          <p:nvPr/>
        </p:nvSpPr>
        <p:spPr>
          <a:xfrm>
            <a:off x="2240495" y="1407885"/>
            <a:ext cx="4811571" cy="76670"/>
          </a:xfrm>
          <a:prstGeom prst="rect">
            <a:avLst/>
          </a:prstGeom>
          <a:solidFill>
            <a:srgbClr val="F0C8C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57" name="Google Shape;57;p217" descr="Shape&#10;&#10;Description automatically generated with low confidence"/>
          <p:cNvPicPr preferRelativeResize="0"/>
          <p:nvPr/>
        </p:nvPicPr>
        <p:blipFill rotWithShape="1">
          <a:blip r:embed="rId4">
            <a:alphaModFix/>
          </a:blip>
          <a:srcRect/>
          <a:stretch/>
        </p:blipFill>
        <p:spPr>
          <a:xfrm>
            <a:off x="2692835" y="1785257"/>
            <a:ext cx="1181100" cy="1181100"/>
          </a:xfrm>
          <a:prstGeom prst="rect">
            <a:avLst/>
          </a:prstGeom>
          <a:noFill/>
          <a:ln>
            <a:noFill/>
          </a:ln>
        </p:spPr>
      </p:pic>
      <p:sp>
        <p:nvSpPr>
          <p:cNvPr id="58" name="Google Shape;58;p217"/>
          <p:cNvSpPr/>
          <p:nvPr/>
        </p:nvSpPr>
        <p:spPr>
          <a:xfrm>
            <a:off x="2233323" y="613458"/>
            <a:ext cx="4818743" cy="79442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9" name="Google Shape;59;p217"/>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chemeClr val="lt1"/>
              </a:buClr>
              <a:buSzPts val="1800"/>
              <a:buFont typeface="Arial"/>
              <a:buNone/>
              <a:defRPr sz="1800" b="1" i="1"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 name="Google Shape;60;p217"/>
          <p:cNvSpPr txBox="1">
            <a:spLocks noGrp="1"/>
          </p:cNvSpPr>
          <p:nvPr>
            <p:ph type="body" idx="2"/>
          </p:nvPr>
        </p:nvSpPr>
        <p:spPr>
          <a:xfrm>
            <a:off x="4079630" y="1996884"/>
            <a:ext cx="2722324"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1400" b="1" i="1" u="none" strike="noStrike" cap="none">
                <a:solidFill>
                  <a:schemeClr val="lt2"/>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Caption">
  <p:cSld name="1_Caption 35">
    <p:spTree>
      <p:nvGrpSpPr>
        <p:cNvPr id="1" name="Shape 534"/>
        <p:cNvGrpSpPr/>
        <p:nvPr/>
      </p:nvGrpSpPr>
      <p:grpSpPr>
        <a:xfrm>
          <a:off x="0" y="0"/>
          <a:ext cx="0" cy="0"/>
          <a:chOff x="0" y="0"/>
          <a:chExt cx="0" cy="0"/>
        </a:xfrm>
      </p:grpSpPr>
      <p:pic>
        <p:nvPicPr>
          <p:cNvPr id="535" name="Google Shape;535;p26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36" name="Google Shape;536;p262"/>
          <p:cNvSpPr/>
          <p:nvPr/>
        </p:nvSpPr>
        <p:spPr>
          <a:xfrm>
            <a:off x="775398" y="1631221"/>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7" name="Google Shape;537;p262"/>
          <p:cNvSpPr/>
          <p:nvPr/>
        </p:nvSpPr>
        <p:spPr>
          <a:xfrm>
            <a:off x="777473" y="3291039"/>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8" name="Google Shape;538;p262"/>
          <p:cNvSpPr/>
          <p:nvPr/>
        </p:nvSpPr>
        <p:spPr>
          <a:xfrm>
            <a:off x="5148140" y="1631221"/>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9" name="Google Shape;539;p262"/>
          <p:cNvSpPr/>
          <p:nvPr/>
        </p:nvSpPr>
        <p:spPr>
          <a:xfrm>
            <a:off x="5150215" y="3291039"/>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40" name="Google Shape;540;p262"/>
          <p:cNvSpPr txBox="1">
            <a:spLocks noGrp="1"/>
          </p:cNvSpPr>
          <p:nvPr>
            <p:ph type="body" idx="1"/>
          </p:nvPr>
        </p:nvSpPr>
        <p:spPr>
          <a:xfrm>
            <a:off x="1877630"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1" name="Google Shape;541;p262"/>
          <p:cNvSpPr txBox="1">
            <a:spLocks noGrp="1"/>
          </p:cNvSpPr>
          <p:nvPr>
            <p:ph type="body" idx="2"/>
          </p:nvPr>
        </p:nvSpPr>
        <p:spPr>
          <a:xfrm>
            <a:off x="6243215"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2" name="Google Shape;542;p262"/>
          <p:cNvSpPr txBox="1">
            <a:spLocks noGrp="1"/>
          </p:cNvSpPr>
          <p:nvPr>
            <p:ph type="body" idx="3"/>
          </p:nvPr>
        </p:nvSpPr>
        <p:spPr>
          <a:xfrm>
            <a:off x="1877630"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3" name="Google Shape;543;p262"/>
          <p:cNvSpPr txBox="1">
            <a:spLocks noGrp="1"/>
          </p:cNvSpPr>
          <p:nvPr>
            <p:ph type="body" idx="4"/>
          </p:nvPr>
        </p:nvSpPr>
        <p:spPr>
          <a:xfrm>
            <a:off x="6243215"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4" name="Google Shape;544;p262"/>
          <p:cNvSpPr>
            <a:spLocks noGrp="1"/>
          </p:cNvSpPr>
          <p:nvPr>
            <p:ph type="pic" idx="5"/>
          </p:nvPr>
        </p:nvSpPr>
        <p:spPr>
          <a:xfrm>
            <a:off x="784630" y="1640956"/>
            <a:ext cx="931297" cy="930794"/>
          </a:xfrm>
          <a:prstGeom prst="rect">
            <a:avLst/>
          </a:prstGeom>
          <a:noFill/>
          <a:ln>
            <a:noFill/>
          </a:ln>
        </p:spPr>
      </p:sp>
      <p:sp>
        <p:nvSpPr>
          <p:cNvPr id="545" name="Google Shape;545;p262"/>
          <p:cNvSpPr>
            <a:spLocks noGrp="1"/>
          </p:cNvSpPr>
          <p:nvPr>
            <p:ph type="pic" idx="6"/>
          </p:nvPr>
        </p:nvSpPr>
        <p:spPr>
          <a:xfrm>
            <a:off x="5150215" y="1640956"/>
            <a:ext cx="931297" cy="930794"/>
          </a:xfrm>
          <a:prstGeom prst="rect">
            <a:avLst/>
          </a:prstGeom>
          <a:noFill/>
          <a:ln>
            <a:noFill/>
          </a:ln>
        </p:spPr>
      </p:sp>
      <p:sp>
        <p:nvSpPr>
          <p:cNvPr id="546" name="Google Shape;546;p262"/>
          <p:cNvSpPr>
            <a:spLocks noGrp="1"/>
          </p:cNvSpPr>
          <p:nvPr>
            <p:ph type="pic" idx="7"/>
          </p:nvPr>
        </p:nvSpPr>
        <p:spPr>
          <a:xfrm>
            <a:off x="784630" y="3302767"/>
            <a:ext cx="931297" cy="930794"/>
          </a:xfrm>
          <a:prstGeom prst="rect">
            <a:avLst/>
          </a:prstGeom>
          <a:noFill/>
          <a:ln>
            <a:noFill/>
          </a:ln>
        </p:spPr>
      </p:sp>
      <p:sp>
        <p:nvSpPr>
          <p:cNvPr id="547" name="Google Shape;547;p262"/>
          <p:cNvSpPr>
            <a:spLocks noGrp="1"/>
          </p:cNvSpPr>
          <p:nvPr>
            <p:ph type="pic" idx="8"/>
          </p:nvPr>
        </p:nvSpPr>
        <p:spPr>
          <a:xfrm>
            <a:off x="5150215" y="3302767"/>
            <a:ext cx="931297" cy="930794"/>
          </a:xfrm>
          <a:prstGeom prst="rect">
            <a:avLst/>
          </a:prstGeom>
          <a:noFill/>
          <a:ln>
            <a:noFill/>
          </a:ln>
        </p:spPr>
      </p:sp>
      <p:sp>
        <p:nvSpPr>
          <p:cNvPr id="548" name="Google Shape;548;p26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9" name="Google Shape;549;p26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cSld name="1_Caption 36">
    <p:spTree>
      <p:nvGrpSpPr>
        <p:cNvPr id="1" name="Shape 550"/>
        <p:cNvGrpSpPr/>
        <p:nvPr/>
      </p:nvGrpSpPr>
      <p:grpSpPr>
        <a:xfrm>
          <a:off x="0" y="0"/>
          <a:ext cx="0" cy="0"/>
          <a:chOff x="0" y="0"/>
          <a:chExt cx="0" cy="0"/>
        </a:xfrm>
      </p:grpSpPr>
      <p:pic>
        <p:nvPicPr>
          <p:cNvPr id="551" name="Google Shape;551;p26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52" name="Google Shape;552;p263"/>
          <p:cNvGrpSpPr/>
          <p:nvPr/>
        </p:nvGrpSpPr>
        <p:grpSpPr>
          <a:xfrm>
            <a:off x="0" y="2399230"/>
            <a:ext cx="9144001" cy="2349751"/>
            <a:chOff x="0" y="2182920"/>
            <a:chExt cx="9144001" cy="2349751"/>
          </a:xfrm>
        </p:grpSpPr>
        <p:sp>
          <p:nvSpPr>
            <p:cNvPr id="553" name="Google Shape;553;p263"/>
            <p:cNvSpPr/>
            <p:nvPr/>
          </p:nvSpPr>
          <p:spPr>
            <a:xfrm>
              <a:off x="0" y="2689734"/>
              <a:ext cx="9144001" cy="1842937"/>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54" name="Google Shape;554;p263"/>
            <p:cNvGrpSpPr/>
            <p:nvPr/>
          </p:nvGrpSpPr>
          <p:grpSpPr>
            <a:xfrm>
              <a:off x="1229347" y="2182920"/>
              <a:ext cx="6685306" cy="1002265"/>
              <a:chOff x="976268" y="2064936"/>
              <a:chExt cx="6685306" cy="1002265"/>
            </a:xfrm>
          </p:grpSpPr>
          <p:sp>
            <p:nvSpPr>
              <p:cNvPr id="555" name="Google Shape;555;p263"/>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56" name="Google Shape;556;p263"/>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57" name="Google Shape;557;p263"/>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558" name="Google Shape;558;p26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9" name="Google Shape;559;p26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0" name="Google Shape;560;p26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1" name="Google Shape;561;p26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2" name="Google Shape;562;p263"/>
          <p:cNvSpPr>
            <a:spLocks noGrp="1"/>
          </p:cNvSpPr>
          <p:nvPr>
            <p:ph type="pic" idx="5"/>
          </p:nvPr>
        </p:nvSpPr>
        <p:spPr>
          <a:xfrm>
            <a:off x="1460973" y="2631002"/>
            <a:ext cx="539010" cy="538720"/>
          </a:xfrm>
          <a:prstGeom prst="rect">
            <a:avLst/>
          </a:prstGeom>
          <a:noFill/>
          <a:ln>
            <a:noFill/>
          </a:ln>
        </p:spPr>
      </p:sp>
      <p:sp>
        <p:nvSpPr>
          <p:cNvPr id="563" name="Google Shape;563;p263"/>
          <p:cNvSpPr>
            <a:spLocks noGrp="1"/>
          </p:cNvSpPr>
          <p:nvPr>
            <p:ph type="pic" idx="6"/>
          </p:nvPr>
        </p:nvSpPr>
        <p:spPr>
          <a:xfrm>
            <a:off x="4302493" y="2631002"/>
            <a:ext cx="539010" cy="538720"/>
          </a:xfrm>
          <a:prstGeom prst="rect">
            <a:avLst/>
          </a:prstGeom>
          <a:noFill/>
          <a:ln>
            <a:noFill/>
          </a:ln>
        </p:spPr>
      </p:sp>
      <p:sp>
        <p:nvSpPr>
          <p:cNvPr id="564" name="Google Shape;564;p263"/>
          <p:cNvSpPr>
            <a:spLocks noGrp="1"/>
          </p:cNvSpPr>
          <p:nvPr>
            <p:ph type="pic" idx="7"/>
          </p:nvPr>
        </p:nvSpPr>
        <p:spPr>
          <a:xfrm>
            <a:off x="7144013" y="2631002"/>
            <a:ext cx="539010" cy="538720"/>
          </a:xfrm>
          <a:prstGeom prst="rect">
            <a:avLst/>
          </a:prstGeom>
          <a:noFill/>
          <a:ln>
            <a:noFill/>
          </a:ln>
        </p:spPr>
      </p:sp>
      <p:sp>
        <p:nvSpPr>
          <p:cNvPr id="565" name="Google Shape;565;p26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6" name="Google Shape;566;p26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Infographics ">
    <p:spTree>
      <p:nvGrpSpPr>
        <p:cNvPr id="1" name="Shape 567"/>
        <p:cNvGrpSpPr/>
        <p:nvPr/>
      </p:nvGrpSpPr>
      <p:grpSpPr>
        <a:xfrm>
          <a:off x="0" y="0"/>
          <a:ext cx="0" cy="0"/>
          <a:chOff x="0" y="0"/>
          <a:chExt cx="0" cy="0"/>
        </a:xfrm>
      </p:grpSpPr>
      <p:grpSp>
        <p:nvGrpSpPr>
          <p:cNvPr id="568" name="Google Shape;568;p264"/>
          <p:cNvGrpSpPr/>
          <p:nvPr/>
        </p:nvGrpSpPr>
        <p:grpSpPr>
          <a:xfrm>
            <a:off x="3138739" y="1728182"/>
            <a:ext cx="2866522" cy="2848912"/>
            <a:chOff x="-15798" y="0"/>
            <a:chExt cx="2571596" cy="2555798"/>
          </a:xfrm>
        </p:grpSpPr>
        <p:sp>
          <p:nvSpPr>
            <p:cNvPr id="569" name="Google Shape;569;p264"/>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70" name="Google Shape;570;p264"/>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71" name="Google Shape;571;p264"/>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rgbClr val="E0BA8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72" name="Google Shape;572;p264"/>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rgbClr val="E397A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73" name="Google Shape;573;p264"/>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74" name="Google Shape;574;p264"/>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5" name="Google Shape;575;p264"/>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6" name="Google Shape;576;p264"/>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7" name="Google Shape;577;p264"/>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8" name="Google Shape;578;p264"/>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9" name="Google Shape;579;p264"/>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0" name="Google Shape;580;p264"/>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1" name="Google Shape;581;p264"/>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2" name="Google Shape;582;p264"/>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3" name="Google Shape;583;p264"/>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4" name="Google Shape;584;p264"/>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5" name="Google Shape;585;p264"/>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6" name="Google Shape;586;p264"/>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aption">
  <p:cSld name="1_Caption 37">
    <p:spTree>
      <p:nvGrpSpPr>
        <p:cNvPr id="1" name="Shape 587"/>
        <p:cNvGrpSpPr/>
        <p:nvPr/>
      </p:nvGrpSpPr>
      <p:grpSpPr>
        <a:xfrm>
          <a:off x="0" y="0"/>
          <a:ext cx="0" cy="0"/>
          <a:chOff x="0" y="0"/>
          <a:chExt cx="0" cy="0"/>
        </a:xfrm>
      </p:grpSpPr>
      <p:grpSp>
        <p:nvGrpSpPr>
          <p:cNvPr id="588" name="Google Shape;588;p265"/>
          <p:cNvGrpSpPr/>
          <p:nvPr/>
        </p:nvGrpSpPr>
        <p:grpSpPr>
          <a:xfrm>
            <a:off x="3138739" y="1728182"/>
            <a:ext cx="2866522" cy="2848912"/>
            <a:chOff x="-15798" y="0"/>
            <a:chExt cx="2571596" cy="2555798"/>
          </a:xfrm>
        </p:grpSpPr>
        <p:sp>
          <p:nvSpPr>
            <p:cNvPr id="589" name="Google Shape;589;p265"/>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90" name="Google Shape;590;p265"/>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91" name="Google Shape;591;p265"/>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92" name="Google Shape;592;p265"/>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93" name="Google Shape;593;p265"/>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94" name="Google Shape;594;p265"/>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5" name="Google Shape;595;p265"/>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6" name="Google Shape;596;p265"/>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7" name="Google Shape;597;p265"/>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8" name="Google Shape;598;p265"/>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9" name="Google Shape;599;p265"/>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0" name="Google Shape;600;p265"/>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1" name="Google Shape;601;p265"/>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2" name="Google Shape;602;p265"/>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3" name="Google Shape;603;p265"/>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4" name="Google Shape;604;p265"/>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5" name="Google Shape;605;p265"/>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6" name="Google Shape;606;p265"/>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aption">
  <p:cSld name="1_Caption 38">
    <p:spTree>
      <p:nvGrpSpPr>
        <p:cNvPr id="1" name="Shape 607"/>
        <p:cNvGrpSpPr/>
        <p:nvPr/>
      </p:nvGrpSpPr>
      <p:grpSpPr>
        <a:xfrm>
          <a:off x="0" y="0"/>
          <a:ext cx="0" cy="0"/>
          <a:chOff x="0" y="0"/>
          <a:chExt cx="0" cy="0"/>
        </a:xfrm>
      </p:grpSpPr>
      <p:pic>
        <p:nvPicPr>
          <p:cNvPr id="608" name="Google Shape;608;p26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609" name="Google Shape;609;p266"/>
          <p:cNvGrpSpPr/>
          <p:nvPr/>
        </p:nvGrpSpPr>
        <p:grpSpPr>
          <a:xfrm>
            <a:off x="2525214" y="825411"/>
            <a:ext cx="4093572" cy="4069088"/>
            <a:chOff x="2519466" y="821088"/>
            <a:chExt cx="4348428" cy="4322420"/>
          </a:xfrm>
        </p:grpSpPr>
        <p:sp>
          <p:nvSpPr>
            <p:cNvPr id="610" name="Google Shape;610;p266"/>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1" name="Google Shape;611;p266"/>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2" name="Google Shape;612;p266"/>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3" name="Google Shape;613;p266"/>
            <p:cNvSpPr/>
            <p:nvPr/>
          </p:nvSpPr>
          <p:spPr>
            <a:xfrm>
              <a:off x="4701894" y="1904474"/>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4" name="Google Shape;614;p266"/>
            <p:cNvSpPr/>
            <p:nvPr/>
          </p:nvSpPr>
          <p:spPr>
            <a:xfrm>
              <a:off x="2519466" y="1904508"/>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5" name="Google Shape;615;p266"/>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16" name="Google Shape;616;p266"/>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7" name="Google Shape;617;p266"/>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8" name="Google Shape;618;p266"/>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9" name="Google Shape;619;p266"/>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20" name="Google Shape;620;p26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1" name="Google Shape;621;p26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Caption">
  <p:cSld name="1_Caption 39">
    <p:spTree>
      <p:nvGrpSpPr>
        <p:cNvPr id="1" name="Shape 622"/>
        <p:cNvGrpSpPr/>
        <p:nvPr/>
      </p:nvGrpSpPr>
      <p:grpSpPr>
        <a:xfrm>
          <a:off x="0" y="0"/>
          <a:ext cx="0" cy="0"/>
          <a:chOff x="0" y="0"/>
          <a:chExt cx="0" cy="0"/>
        </a:xfrm>
      </p:grpSpPr>
      <p:pic>
        <p:nvPicPr>
          <p:cNvPr id="623" name="Google Shape;623;p26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624" name="Google Shape;624;p267"/>
          <p:cNvGrpSpPr/>
          <p:nvPr/>
        </p:nvGrpSpPr>
        <p:grpSpPr>
          <a:xfrm>
            <a:off x="2525214" y="825411"/>
            <a:ext cx="4093572" cy="4069088"/>
            <a:chOff x="2519466" y="821088"/>
            <a:chExt cx="4348428" cy="4322420"/>
          </a:xfrm>
        </p:grpSpPr>
        <p:sp>
          <p:nvSpPr>
            <p:cNvPr id="625" name="Google Shape;625;p267"/>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6" name="Google Shape;626;p267"/>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7" name="Google Shape;627;p267"/>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8" name="Google Shape;628;p267"/>
            <p:cNvSpPr/>
            <p:nvPr/>
          </p:nvSpPr>
          <p:spPr>
            <a:xfrm>
              <a:off x="4701894" y="1904474"/>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9" name="Google Shape;629;p267"/>
            <p:cNvSpPr/>
            <p:nvPr/>
          </p:nvSpPr>
          <p:spPr>
            <a:xfrm>
              <a:off x="2519466" y="1904508"/>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30" name="Google Shape;630;p267"/>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31" name="Google Shape;631;p267"/>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2" name="Google Shape;632;p267"/>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3" name="Google Shape;633;p267"/>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4" name="Google Shape;634;p267"/>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5" name="Google Shape;635;p26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36" name="Google Shape;636;p26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p:spTree>
      <p:nvGrpSpPr>
        <p:cNvPr id="1" name="Shape 637"/>
        <p:cNvGrpSpPr/>
        <p:nvPr/>
      </p:nvGrpSpPr>
      <p:grpSpPr>
        <a:xfrm>
          <a:off x="0" y="0"/>
          <a:ext cx="0" cy="0"/>
          <a:chOff x="0" y="0"/>
          <a:chExt cx="0" cy="0"/>
        </a:xfrm>
      </p:grpSpPr>
      <p:pic>
        <p:nvPicPr>
          <p:cNvPr id="638" name="Google Shape;638;p26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39" name="Google Shape;639;p26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40" name="Google Shape;640;p26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41" name="Google Shape;641;p268"/>
          <p:cNvGrpSpPr/>
          <p:nvPr/>
        </p:nvGrpSpPr>
        <p:grpSpPr>
          <a:xfrm>
            <a:off x="881517" y="2193743"/>
            <a:ext cx="397892" cy="646462"/>
            <a:chOff x="1400864" y="1624076"/>
            <a:chExt cx="560368" cy="910439"/>
          </a:xfrm>
        </p:grpSpPr>
        <p:grpSp>
          <p:nvGrpSpPr>
            <p:cNvPr id="642" name="Google Shape;642;p268"/>
            <p:cNvGrpSpPr/>
            <p:nvPr/>
          </p:nvGrpSpPr>
          <p:grpSpPr>
            <a:xfrm>
              <a:off x="1400864" y="1624076"/>
              <a:ext cx="560368" cy="825149"/>
              <a:chOff x="1342876" y="1647676"/>
              <a:chExt cx="560368" cy="825149"/>
            </a:xfrm>
          </p:grpSpPr>
          <p:sp>
            <p:nvSpPr>
              <p:cNvPr id="643" name="Google Shape;643;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44" name="Google Shape;644;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45" name="Google Shape;645;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46" name="Google Shape;646;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47" name="Google Shape;647;p268"/>
          <p:cNvGrpSpPr/>
          <p:nvPr/>
        </p:nvGrpSpPr>
        <p:grpSpPr>
          <a:xfrm>
            <a:off x="2622541" y="2193743"/>
            <a:ext cx="397892" cy="646462"/>
            <a:chOff x="1400864" y="1624076"/>
            <a:chExt cx="560368" cy="910439"/>
          </a:xfrm>
        </p:grpSpPr>
        <p:grpSp>
          <p:nvGrpSpPr>
            <p:cNvPr id="648" name="Google Shape;648;p268"/>
            <p:cNvGrpSpPr/>
            <p:nvPr/>
          </p:nvGrpSpPr>
          <p:grpSpPr>
            <a:xfrm>
              <a:off x="1400864" y="1624076"/>
              <a:ext cx="560368" cy="825149"/>
              <a:chOff x="1342876" y="1647676"/>
              <a:chExt cx="560368" cy="825149"/>
            </a:xfrm>
          </p:grpSpPr>
          <p:sp>
            <p:nvSpPr>
              <p:cNvPr id="649" name="Google Shape;649;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50" name="Google Shape;650;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51" name="Google Shape;651;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52" name="Google Shape;652;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53" name="Google Shape;653;p268"/>
          <p:cNvGrpSpPr/>
          <p:nvPr/>
        </p:nvGrpSpPr>
        <p:grpSpPr>
          <a:xfrm>
            <a:off x="4363565" y="2193743"/>
            <a:ext cx="397892" cy="646462"/>
            <a:chOff x="1400864" y="1624076"/>
            <a:chExt cx="560368" cy="910439"/>
          </a:xfrm>
        </p:grpSpPr>
        <p:grpSp>
          <p:nvGrpSpPr>
            <p:cNvPr id="654" name="Google Shape;654;p268"/>
            <p:cNvGrpSpPr/>
            <p:nvPr/>
          </p:nvGrpSpPr>
          <p:grpSpPr>
            <a:xfrm>
              <a:off x="1400864" y="1624076"/>
              <a:ext cx="560368" cy="825149"/>
              <a:chOff x="1342876" y="1647676"/>
              <a:chExt cx="560368" cy="825149"/>
            </a:xfrm>
          </p:grpSpPr>
          <p:sp>
            <p:nvSpPr>
              <p:cNvPr id="655" name="Google Shape;655;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56" name="Google Shape;656;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57" name="Google Shape;657;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58" name="Google Shape;658;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59" name="Google Shape;659;p268"/>
          <p:cNvGrpSpPr/>
          <p:nvPr/>
        </p:nvGrpSpPr>
        <p:grpSpPr>
          <a:xfrm>
            <a:off x="6104589" y="2193743"/>
            <a:ext cx="397892" cy="646462"/>
            <a:chOff x="1400864" y="1624076"/>
            <a:chExt cx="560368" cy="910439"/>
          </a:xfrm>
        </p:grpSpPr>
        <p:grpSp>
          <p:nvGrpSpPr>
            <p:cNvPr id="660" name="Google Shape;660;p268"/>
            <p:cNvGrpSpPr/>
            <p:nvPr/>
          </p:nvGrpSpPr>
          <p:grpSpPr>
            <a:xfrm>
              <a:off x="1400864" y="1624076"/>
              <a:ext cx="560368" cy="825149"/>
              <a:chOff x="1342876" y="1647676"/>
              <a:chExt cx="560368" cy="825149"/>
            </a:xfrm>
          </p:grpSpPr>
          <p:sp>
            <p:nvSpPr>
              <p:cNvPr id="661" name="Google Shape;661;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62" name="Google Shape;662;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63" name="Google Shape;663;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64" name="Google Shape;664;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65" name="Google Shape;665;p268"/>
          <p:cNvGrpSpPr/>
          <p:nvPr/>
        </p:nvGrpSpPr>
        <p:grpSpPr>
          <a:xfrm>
            <a:off x="7845614" y="2193743"/>
            <a:ext cx="397892" cy="646462"/>
            <a:chOff x="1400864" y="1624076"/>
            <a:chExt cx="560368" cy="910439"/>
          </a:xfrm>
        </p:grpSpPr>
        <p:grpSp>
          <p:nvGrpSpPr>
            <p:cNvPr id="666" name="Google Shape;666;p268"/>
            <p:cNvGrpSpPr/>
            <p:nvPr/>
          </p:nvGrpSpPr>
          <p:grpSpPr>
            <a:xfrm>
              <a:off x="1400864" y="1624076"/>
              <a:ext cx="560368" cy="825149"/>
              <a:chOff x="1342876" y="1647676"/>
              <a:chExt cx="560368" cy="825149"/>
            </a:xfrm>
          </p:grpSpPr>
          <p:sp>
            <p:nvSpPr>
              <p:cNvPr id="667" name="Google Shape;667;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68" name="Google Shape;668;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69" name="Google Shape;669;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0" name="Google Shape;670;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671" name="Google Shape;671;p268"/>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2" name="Google Shape;672;p268"/>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3" name="Google Shape;673;p268"/>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4" name="Google Shape;674;p268"/>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5" name="Google Shape;675;p268"/>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
    <p:spTree>
      <p:nvGrpSpPr>
        <p:cNvPr id="1" name="Shape 676"/>
        <p:cNvGrpSpPr/>
        <p:nvPr/>
      </p:nvGrpSpPr>
      <p:grpSpPr>
        <a:xfrm>
          <a:off x="0" y="0"/>
          <a:ext cx="0" cy="0"/>
          <a:chOff x="0" y="0"/>
          <a:chExt cx="0" cy="0"/>
        </a:xfrm>
      </p:grpSpPr>
      <p:pic>
        <p:nvPicPr>
          <p:cNvPr id="677" name="Google Shape;677;p26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78" name="Google Shape;678;p26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9" name="Google Shape;679;p26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80" name="Google Shape;680;p269"/>
          <p:cNvGrpSpPr/>
          <p:nvPr/>
        </p:nvGrpSpPr>
        <p:grpSpPr>
          <a:xfrm>
            <a:off x="881517" y="2193743"/>
            <a:ext cx="7361989" cy="646462"/>
            <a:chOff x="881517" y="2219381"/>
            <a:chExt cx="7361989" cy="646462"/>
          </a:xfrm>
        </p:grpSpPr>
        <p:grpSp>
          <p:nvGrpSpPr>
            <p:cNvPr id="681" name="Google Shape;681;p269"/>
            <p:cNvGrpSpPr/>
            <p:nvPr/>
          </p:nvGrpSpPr>
          <p:grpSpPr>
            <a:xfrm>
              <a:off x="881517" y="2219381"/>
              <a:ext cx="397892" cy="646462"/>
              <a:chOff x="1400864" y="1624076"/>
              <a:chExt cx="560368" cy="910439"/>
            </a:xfrm>
          </p:grpSpPr>
          <p:grpSp>
            <p:nvGrpSpPr>
              <p:cNvPr id="682" name="Google Shape;682;p269"/>
              <p:cNvGrpSpPr/>
              <p:nvPr/>
            </p:nvGrpSpPr>
            <p:grpSpPr>
              <a:xfrm>
                <a:off x="1400864" y="1624076"/>
                <a:ext cx="560368" cy="825149"/>
                <a:chOff x="1342876" y="1647676"/>
                <a:chExt cx="560368" cy="825149"/>
              </a:xfrm>
            </p:grpSpPr>
            <p:sp>
              <p:nvSpPr>
                <p:cNvPr id="683" name="Google Shape;683;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84" name="Google Shape;684;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85" name="Google Shape;685;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6" name="Google Shape;686;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87" name="Google Shape;687;p269"/>
            <p:cNvGrpSpPr/>
            <p:nvPr/>
          </p:nvGrpSpPr>
          <p:grpSpPr>
            <a:xfrm>
              <a:off x="2622541" y="2219381"/>
              <a:ext cx="397892" cy="646462"/>
              <a:chOff x="1400864" y="1624076"/>
              <a:chExt cx="560368" cy="910439"/>
            </a:xfrm>
          </p:grpSpPr>
          <p:grpSp>
            <p:nvGrpSpPr>
              <p:cNvPr id="688" name="Google Shape;688;p269"/>
              <p:cNvGrpSpPr/>
              <p:nvPr/>
            </p:nvGrpSpPr>
            <p:grpSpPr>
              <a:xfrm>
                <a:off x="1400864" y="1624076"/>
                <a:ext cx="560368" cy="825149"/>
                <a:chOff x="1342876" y="1647676"/>
                <a:chExt cx="560368" cy="825149"/>
              </a:xfrm>
            </p:grpSpPr>
            <p:sp>
              <p:nvSpPr>
                <p:cNvPr id="689" name="Google Shape;689;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90" name="Google Shape;690;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91" name="Google Shape;691;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92" name="Google Shape;692;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93" name="Google Shape;693;p269"/>
            <p:cNvGrpSpPr/>
            <p:nvPr/>
          </p:nvGrpSpPr>
          <p:grpSpPr>
            <a:xfrm>
              <a:off x="4363565" y="2219381"/>
              <a:ext cx="397892" cy="646462"/>
              <a:chOff x="1400864" y="1624076"/>
              <a:chExt cx="560368" cy="910439"/>
            </a:xfrm>
          </p:grpSpPr>
          <p:grpSp>
            <p:nvGrpSpPr>
              <p:cNvPr id="694" name="Google Shape;694;p269"/>
              <p:cNvGrpSpPr/>
              <p:nvPr/>
            </p:nvGrpSpPr>
            <p:grpSpPr>
              <a:xfrm>
                <a:off x="1400864" y="1624076"/>
                <a:ext cx="560368" cy="825149"/>
                <a:chOff x="1342876" y="1647676"/>
                <a:chExt cx="560368" cy="825149"/>
              </a:xfrm>
            </p:grpSpPr>
            <p:sp>
              <p:nvSpPr>
                <p:cNvPr id="695" name="Google Shape;695;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96" name="Google Shape;696;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97" name="Google Shape;697;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98" name="Google Shape;698;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99" name="Google Shape;699;p269"/>
            <p:cNvGrpSpPr/>
            <p:nvPr/>
          </p:nvGrpSpPr>
          <p:grpSpPr>
            <a:xfrm>
              <a:off x="6104589" y="2219381"/>
              <a:ext cx="397892" cy="646462"/>
              <a:chOff x="1400864" y="1624076"/>
              <a:chExt cx="560368" cy="910439"/>
            </a:xfrm>
          </p:grpSpPr>
          <p:grpSp>
            <p:nvGrpSpPr>
              <p:cNvPr id="700" name="Google Shape;700;p269"/>
              <p:cNvGrpSpPr/>
              <p:nvPr/>
            </p:nvGrpSpPr>
            <p:grpSpPr>
              <a:xfrm>
                <a:off x="1400864" y="1624076"/>
                <a:ext cx="560368" cy="825149"/>
                <a:chOff x="1342876" y="1647676"/>
                <a:chExt cx="560368" cy="825149"/>
              </a:xfrm>
            </p:grpSpPr>
            <p:sp>
              <p:nvSpPr>
                <p:cNvPr id="701" name="Google Shape;701;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02" name="Google Shape;702;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03" name="Google Shape;703;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04" name="Google Shape;704;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705" name="Google Shape;705;p269"/>
            <p:cNvGrpSpPr/>
            <p:nvPr/>
          </p:nvGrpSpPr>
          <p:grpSpPr>
            <a:xfrm>
              <a:off x="7845614" y="2219381"/>
              <a:ext cx="397892" cy="646462"/>
              <a:chOff x="1400864" y="1624076"/>
              <a:chExt cx="560368" cy="910439"/>
            </a:xfrm>
          </p:grpSpPr>
          <p:grpSp>
            <p:nvGrpSpPr>
              <p:cNvPr id="706" name="Google Shape;706;p269"/>
              <p:cNvGrpSpPr/>
              <p:nvPr/>
            </p:nvGrpSpPr>
            <p:grpSpPr>
              <a:xfrm>
                <a:off x="1400864" y="1624076"/>
                <a:ext cx="560368" cy="825149"/>
                <a:chOff x="1342876" y="1647676"/>
                <a:chExt cx="560368" cy="825149"/>
              </a:xfrm>
            </p:grpSpPr>
            <p:sp>
              <p:nvSpPr>
                <p:cNvPr id="707" name="Google Shape;707;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08" name="Google Shape;708;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09" name="Google Shape;709;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10" name="Google Shape;710;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711" name="Google Shape;711;p269"/>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2" name="Google Shape;712;p269"/>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3" name="Google Shape;713;p269"/>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4" name="Google Shape;714;p269"/>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5" name="Google Shape;715;p269"/>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3">
    <p:spTree>
      <p:nvGrpSpPr>
        <p:cNvPr id="1" name="Shape 716"/>
        <p:cNvGrpSpPr/>
        <p:nvPr/>
      </p:nvGrpSpPr>
      <p:grpSpPr>
        <a:xfrm>
          <a:off x="0" y="0"/>
          <a:ext cx="0" cy="0"/>
          <a:chOff x="0" y="0"/>
          <a:chExt cx="0" cy="0"/>
        </a:xfrm>
      </p:grpSpPr>
      <p:pic>
        <p:nvPicPr>
          <p:cNvPr id="717" name="Google Shape;717;p27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18" name="Google Shape;718;p27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9" name="Google Shape;719;p27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20" name="Google Shape;720;p270"/>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21" name="Google Shape;721;p270"/>
          <p:cNvSpPr/>
          <p:nvPr/>
        </p:nvSpPr>
        <p:spPr>
          <a:xfrm>
            <a:off x="89548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22" name="Google Shape;722;p270"/>
          <p:cNvSpPr/>
          <p:nvPr/>
        </p:nvSpPr>
        <p:spPr>
          <a:xfrm>
            <a:off x="283282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23" name="Google Shape;723;p270"/>
          <p:cNvSpPr/>
          <p:nvPr/>
        </p:nvSpPr>
        <p:spPr>
          <a:xfrm>
            <a:off x="477016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24" name="Google Shape;724;p270"/>
          <p:cNvSpPr/>
          <p:nvPr/>
        </p:nvSpPr>
        <p:spPr>
          <a:xfrm>
            <a:off x="670750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25" name="Google Shape;725;p270"/>
          <p:cNvSpPr/>
          <p:nvPr/>
        </p:nvSpPr>
        <p:spPr>
          <a:xfrm>
            <a:off x="186415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26" name="Google Shape;726;p270"/>
          <p:cNvSpPr/>
          <p:nvPr/>
        </p:nvSpPr>
        <p:spPr>
          <a:xfrm>
            <a:off x="380149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27" name="Google Shape;727;p270"/>
          <p:cNvSpPr/>
          <p:nvPr/>
        </p:nvSpPr>
        <p:spPr>
          <a:xfrm>
            <a:off x="573883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28" name="Google Shape;728;p270"/>
          <p:cNvSpPr/>
          <p:nvPr/>
        </p:nvSpPr>
        <p:spPr>
          <a:xfrm>
            <a:off x="767617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29" name="Google Shape;729;p270"/>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0" name="Google Shape;730;p270"/>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1" name="Google Shape;731;p270"/>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2" name="Google Shape;732;p270"/>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3" name="Google Shape;733;p270"/>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4" name="Google Shape;734;p270"/>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5" name="Google Shape;735;p270"/>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6" name="Google Shape;736;p270"/>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4">
    <p:spTree>
      <p:nvGrpSpPr>
        <p:cNvPr id="1" name="Shape 737"/>
        <p:cNvGrpSpPr/>
        <p:nvPr/>
      </p:nvGrpSpPr>
      <p:grpSpPr>
        <a:xfrm>
          <a:off x="0" y="0"/>
          <a:ext cx="0" cy="0"/>
          <a:chOff x="0" y="0"/>
          <a:chExt cx="0" cy="0"/>
        </a:xfrm>
      </p:grpSpPr>
      <p:pic>
        <p:nvPicPr>
          <p:cNvPr id="738" name="Google Shape;738;p27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39" name="Google Shape;739;p27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0" name="Google Shape;740;p27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41" name="Google Shape;741;p271"/>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42" name="Google Shape;742;p271"/>
          <p:cNvSpPr/>
          <p:nvPr/>
        </p:nvSpPr>
        <p:spPr>
          <a:xfrm>
            <a:off x="89548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43" name="Google Shape;743;p271"/>
          <p:cNvSpPr/>
          <p:nvPr/>
        </p:nvSpPr>
        <p:spPr>
          <a:xfrm>
            <a:off x="283282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44" name="Google Shape;744;p271"/>
          <p:cNvSpPr/>
          <p:nvPr/>
        </p:nvSpPr>
        <p:spPr>
          <a:xfrm>
            <a:off x="477016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45" name="Google Shape;745;p271"/>
          <p:cNvSpPr/>
          <p:nvPr/>
        </p:nvSpPr>
        <p:spPr>
          <a:xfrm>
            <a:off x="670750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46" name="Google Shape;746;p271"/>
          <p:cNvSpPr/>
          <p:nvPr/>
        </p:nvSpPr>
        <p:spPr>
          <a:xfrm>
            <a:off x="186415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47" name="Google Shape;747;p271"/>
          <p:cNvSpPr/>
          <p:nvPr/>
        </p:nvSpPr>
        <p:spPr>
          <a:xfrm>
            <a:off x="380149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48" name="Google Shape;748;p271"/>
          <p:cNvSpPr/>
          <p:nvPr/>
        </p:nvSpPr>
        <p:spPr>
          <a:xfrm>
            <a:off x="573883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49" name="Google Shape;749;p271"/>
          <p:cNvSpPr/>
          <p:nvPr/>
        </p:nvSpPr>
        <p:spPr>
          <a:xfrm>
            <a:off x="767617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50" name="Google Shape;750;p271"/>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1" name="Google Shape;751;p271"/>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2" name="Google Shape;752;p271"/>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3" name="Google Shape;753;p271"/>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4" name="Google Shape;754;p271"/>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5" name="Google Shape;755;p271"/>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6" name="Google Shape;756;p271"/>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7" name="Google Shape;757;p271"/>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Thank you">
    <p:spTree>
      <p:nvGrpSpPr>
        <p:cNvPr id="1" name="Shape 61"/>
        <p:cNvGrpSpPr/>
        <p:nvPr/>
      </p:nvGrpSpPr>
      <p:grpSpPr>
        <a:xfrm>
          <a:off x="0" y="0"/>
          <a:ext cx="0" cy="0"/>
          <a:chOff x="0" y="0"/>
          <a:chExt cx="0" cy="0"/>
        </a:xfrm>
      </p:grpSpPr>
      <p:pic>
        <p:nvPicPr>
          <p:cNvPr id="62" name="Google Shape;62;p218" descr="Graphical user interface, application&#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63" name="Google Shape;63;p218"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5">
    <p:spTree>
      <p:nvGrpSpPr>
        <p:cNvPr id="1" name="Shape 758"/>
        <p:cNvGrpSpPr/>
        <p:nvPr/>
      </p:nvGrpSpPr>
      <p:grpSpPr>
        <a:xfrm>
          <a:off x="0" y="0"/>
          <a:ext cx="0" cy="0"/>
          <a:chOff x="0" y="0"/>
          <a:chExt cx="0" cy="0"/>
        </a:xfrm>
      </p:grpSpPr>
      <p:pic>
        <p:nvPicPr>
          <p:cNvPr id="759" name="Google Shape;759;p27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60" name="Google Shape;760;p27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1" name="Google Shape;761;p27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62" name="Google Shape;762;p272"/>
          <p:cNvCxnSpPr>
            <a:stCxn id="763"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63" name="Google Shape;763;p272"/>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64" name="Google Shape;764;p272"/>
          <p:cNvSpPr/>
          <p:nvPr/>
        </p:nvSpPr>
        <p:spPr>
          <a:xfrm>
            <a:off x="4387355" y="1481023"/>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65" name="Google Shape;765;p272"/>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66" name="Google Shape;766;p272"/>
          <p:cNvSpPr/>
          <p:nvPr/>
        </p:nvSpPr>
        <p:spPr>
          <a:xfrm>
            <a:off x="4387355" y="2694127"/>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67" name="Google Shape;767;p272"/>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68" name="Google Shape;768;p272"/>
          <p:cNvSpPr/>
          <p:nvPr/>
        </p:nvSpPr>
        <p:spPr>
          <a:xfrm>
            <a:off x="4387355" y="3907231"/>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69" name="Google Shape;769;p272"/>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70" name="Google Shape;770;p272"/>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1" name="Google Shape;771;p272"/>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2" name="Google Shape;772;p272"/>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3" name="Google Shape;773;p272"/>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4" name="Google Shape;774;p272"/>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5" name="Google Shape;775;p272"/>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6" name="Google Shape;776;p272"/>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6">
    <p:spTree>
      <p:nvGrpSpPr>
        <p:cNvPr id="1" name="Shape 777"/>
        <p:cNvGrpSpPr/>
        <p:nvPr/>
      </p:nvGrpSpPr>
      <p:grpSpPr>
        <a:xfrm>
          <a:off x="0" y="0"/>
          <a:ext cx="0" cy="0"/>
          <a:chOff x="0" y="0"/>
          <a:chExt cx="0" cy="0"/>
        </a:xfrm>
      </p:grpSpPr>
      <p:pic>
        <p:nvPicPr>
          <p:cNvPr id="778" name="Google Shape;778;p27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79" name="Google Shape;779;p27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0" name="Google Shape;780;p27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81" name="Google Shape;781;p273"/>
          <p:cNvCxnSpPr>
            <a:stCxn id="782"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82" name="Google Shape;782;p273"/>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83" name="Google Shape;783;p273"/>
          <p:cNvSpPr/>
          <p:nvPr/>
        </p:nvSpPr>
        <p:spPr>
          <a:xfrm>
            <a:off x="4387355" y="1481023"/>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84" name="Google Shape;784;p273"/>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85" name="Google Shape;785;p273"/>
          <p:cNvSpPr/>
          <p:nvPr/>
        </p:nvSpPr>
        <p:spPr>
          <a:xfrm>
            <a:off x="4387355" y="2694127"/>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86" name="Google Shape;786;p273"/>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87" name="Google Shape;787;p273"/>
          <p:cNvSpPr/>
          <p:nvPr/>
        </p:nvSpPr>
        <p:spPr>
          <a:xfrm>
            <a:off x="4387355" y="3907231"/>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88" name="Google Shape;788;p273"/>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89" name="Google Shape;789;p273"/>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0" name="Google Shape;790;p273"/>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1" name="Google Shape;791;p273"/>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2" name="Google Shape;792;p273"/>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3" name="Google Shape;793;p273"/>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4" name="Google Shape;794;p273"/>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5" name="Google Shape;795;p273"/>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7">
    <p:spTree>
      <p:nvGrpSpPr>
        <p:cNvPr id="1" name="Shape 796"/>
        <p:cNvGrpSpPr/>
        <p:nvPr/>
      </p:nvGrpSpPr>
      <p:grpSpPr>
        <a:xfrm>
          <a:off x="0" y="0"/>
          <a:ext cx="0" cy="0"/>
          <a:chOff x="0" y="0"/>
          <a:chExt cx="0" cy="0"/>
        </a:xfrm>
      </p:grpSpPr>
      <p:pic>
        <p:nvPicPr>
          <p:cNvPr id="797" name="Google Shape;797;p27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98" name="Google Shape;798;p27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9" name="Google Shape;799;p27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00" name="Google Shape;800;p274"/>
          <p:cNvGrpSpPr/>
          <p:nvPr/>
        </p:nvGrpSpPr>
        <p:grpSpPr>
          <a:xfrm>
            <a:off x="914091" y="752041"/>
            <a:ext cx="7280306" cy="4126450"/>
            <a:chOff x="556442" y="752041"/>
            <a:chExt cx="7280306" cy="4126450"/>
          </a:xfrm>
        </p:grpSpPr>
        <p:cxnSp>
          <p:nvCxnSpPr>
            <p:cNvPr id="801" name="Google Shape;801;p274"/>
            <p:cNvCxnSpPr>
              <a:stCxn id="802" idx="6"/>
              <a:endCxn id="803" idx="0"/>
            </p:cNvCxnSpPr>
            <p:nvPr/>
          </p:nvCxnSpPr>
          <p:spPr>
            <a:xfrm rot="10800000" flipH="1">
              <a:off x="3133388" y="990067"/>
              <a:ext cx="818400" cy="1825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04" name="Google Shape;804;p274"/>
            <p:cNvCxnSpPr>
              <a:stCxn id="802" idx="6"/>
              <a:endCxn id="805" idx="0"/>
            </p:cNvCxnSpPr>
            <p:nvPr/>
          </p:nvCxnSpPr>
          <p:spPr>
            <a:xfrm rot="10800000" flipH="1">
              <a:off x="3133388" y="2206267"/>
              <a:ext cx="818400" cy="6090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06" name="Google Shape;806;p274"/>
            <p:cNvCxnSpPr>
              <a:stCxn id="802" idx="6"/>
              <a:endCxn id="807" idx="0"/>
            </p:cNvCxnSpPr>
            <p:nvPr/>
          </p:nvCxnSpPr>
          <p:spPr>
            <a:xfrm rot="10800000" flipH="1">
              <a:off x="3133388" y="2814667"/>
              <a:ext cx="818400" cy="6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08" name="Google Shape;808;p274"/>
            <p:cNvCxnSpPr>
              <a:stCxn id="802" idx="6"/>
              <a:endCxn id="809" idx="0"/>
            </p:cNvCxnSpPr>
            <p:nvPr/>
          </p:nvCxnSpPr>
          <p:spPr>
            <a:xfrm>
              <a:off x="3133388" y="2815267"/>
              <a:ext cx="818400" cy="18249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10" name="Google Shape;810;p274"/>
            <p:cNvCxnSpPr>
              <a:stCxn id="802" idx="6"/>
              <a:endCxn id="811" idx="0"/>
            </p:cNvCxnSpPr>
            <p:nvPr/>
          </p:nvCxnSpPr>
          <p:spPr>
            <a:xfrm>
              <a:off x="3133388" y="2815267"/>
              <a:ext cx="818400" cy="1216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12" name="Google Shape;812;p274"/>
            <p:cNvCxnSpPr>
              <a:stCxn id="802" idx="6"/>
              <a:endCxn id="813" idx="0"/>
            </p:cNvCxnSpPr>
            <p:nvPr/>
          </p:nvCxnSpPr>
          <p:spPr>
            <a:xfrm>
              <a:off x="3133388" y="2815267"/>
              <a:ext cx="818400" cy="6078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14" name="Google Shape;814;p274"/>
            <p:cNvCxnSpPr>
              <a:stCxn id="802" idx="6"/>
              <a:endCxn id="815" idx="0"/>
            </p:cNvCxnSpPr>
            <p:nvPr/>
          </p:nvCxnSpPr>
          <p:spPr>
            <a:xfrm rot="10800000" flipH="1">
              <a:off x="3133388" y="1598167"/>
              <a:ext cx="818400" cy="1217100"/>
            </a:xfrm>
            <a:prstGeom prst="bentConnector3">
              <a:avLst>
                <a:gd name="adj1" fmla="val 6299"/>
              </a:avLst>
            </a:prstGeom>
            <a:noFill/>
            <a:ln w="12700" cap="flat" cmpd="sng">
              <a:solidFill>
                <a:srgbClr val="D8D8D8"/>
              </a:solidFill>
              <a:prstDash val="solid"/>
              <a:round/>
              <a:headEnd type="none" w="sm" len="sm"/>
              <a:tailEnd type="none" w="sm" len="sm"/>
            </a:ln>
          </p:spPr>
        </p:cxnSp>
        <p:grpSp>
          <p:nvGrpSpPr>
            <p:cNvPr id="816" name="Google Shape;816;p274"/>
            <p:cNvGrpSpPr/>
            <p:nvPr/>
          </p:nvGrpSpPr>
          <p:grpSpPr>
            <a:xfrm>
              <a:off x="556442" y="1526794"/>
              <a:ext cx="2576946" cy="2576946"/>
              <a:chOff x="941492" y="1686560"/>
              <a:chExt cx="1876213" cy="1876213"/>
            </a:xfrm>
          </p:grpSpPr>
          <p:sp>
            <p:nvSpPr>
              <p:cNvPr id="802" name="Google Shape;802;p274"/>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17" name="Google Shape;817;p274"/>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18" name="Google Shape;818;p274"/>
            <p:cNvSpPr/>
            <p:nvPr/>
          </p:nvSpPr>
          <p:spPr>
            <a:xfrm>
              <a:off x="4529278" y="75204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19" name="Google Shape;819;p274"/>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03" name="Google Shape;803;p274"/>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0" name="Google Shape;820;p274"/>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1" name="Google Shape;821;p274"/>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15" name="Google Shape;815;p274"/>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2" name="Google Shape;822;p274"/>
            <p:cNvSpPr/>
            <p:nvPr/>
          </p:nvSpPr>
          <p:spPr>
            <a:xfrm>
              <a:off x="4529278" y="1968387"/>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3" name="Google Shape;823;p274"/>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05" name="Google Shape;805;p274"/>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4" name="Google Shape;824;p274"/>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5" name="Google Shape;825;p274"/>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07" name="Google Shape;807;p274"/>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6" name="Google Shape;826;p274"/>
            <p:cNvSpPr/>
            <p:nvPr/>
          </p:nvSpPr>
          <p:spPr>
            <a:xfrm>
              <a:off x="4529278" y="318522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7" name="Google Shape;827;p274"/>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13" name="Google Shape;813;p274"/>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8" name="Google Shape;828;p274"/>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9" name="Google Shape;829;p274"/>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11" name="Google Shape;811;p274"/>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30" name="Google Shape;830;p274"/>
            <p:cNvSpPr/>
            <p:nvPr/>
          </p:nvSpPr>
          <p:spPr>
            <a:xfrm>
              <a:off x="4529278" y="4402542"/>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31" name="Google Shape;831;p274"/>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09" name="Google Shape;809;p274"/>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32" name="Google Shape;832;p274"/>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33" name="Google Shape;833;p274"/>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4" name="Google Shape;834;p274"/>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5" name="Google Shape;835;p274"/>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6" name="Google Shape;836;p274"/>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7" name="Google Shape;837;p274"/>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8" name="Google Shape;838;p274"/>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9" name="Google Shape;839;p274"/>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8">
    <p:spTree>
      <p:nvGrpSpPr>
        <p:cNvPr id="1" name="Shape 840"/>
        <p:cNvGrpSpPr/>
        <p:nvPr/>
      </p:nvGrpSpPr>
      <p:grpSpPr>
        <a:xfrm>
          <a:off x="0" y="0"/>
          <a:ext cx="0" cy="0"/>
          <a:chOff x="0" y="0"/>
          <a:chExt cx="0" cy="0"/>
        </a:xfrm>
      </p:grpSpPr>
      <p:pic>
        <p:nvPicPr>
          <p:cNvPr id="841" name="Google Shape;841;p27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42" name="Google Shape;842;p27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43" name="Google Shape;843;p27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44" name="Google Shape;844;p275"/>
          <p:cNvGrpSpPr/>
          <p:nvPr/>
        </p:nvGrpSpPr>
        <p:grpSpPr>
          <a:xfrm>
            <a:off x="914091" y="752041"/>
            <a:ext cx="7280306" cy="4126450"/>
            <a:chOff x="556442" y="752041"/>
            <a:chExt cx="7280306" cy="4126450"/>
          </a:xfrm>
        </p:grpSpPr>
        <p:cxnSp>
          <p:nvCxnSpPr>
            <p:cNvPr id="845" name="Google Shape;845;p275"/>
            <p:cNvCxnSpPr>
              <a:stCxn id="846" idx="6"/>
              <a:endCxn id="847" idx="0"/>
            </p:cNvCxnSpPr>
            <p:nvPr/>
          </p:nvCxnSpPr>
          <p:spPr>
            <a:xfrm rot="10800000" flipH="1">
              <a:off x="3133388" y="990067"/>
              <a:ext cx="818400" cy="1825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48" name="Google Shape;848;p275"/>
            <p:cNvCxnSpPr>
              <a:stCxn id="846" idx="6"/>
              <a:endCxn id="849" idx="0"/>
            </p:cNvCxnSpPr>
            <p:nvPr/>
          </p:nvCxnSpPr>
          <p:spPr>
            <a:xfrm rot="10800000" flipH="1">
              <a:off x="3133388" y="2206267"/>
              <a:ext cx="818400" cy="6090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0" name="Google Shape;850;p275"/>
            <p:cNvCxnSpPr>
              <a:stCxn id="846" idx="6"/>
              <a:endCxn id="851" idx="0"/>
            </p:cNvCxnSpPr>
            <p:nvPr/>
          </p:nvCxnSpPr>
          <p:spPr>
            <a:xfrm rot="10800000" flipH="1">
              <a:off x="3133388" y="2814667"/>
              <a:ext cx="818400" cy="6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2" name="Google Shape;852;p275"/>
            <p:cNvCxnSpPr>
              <a:stCxn id="846" idx="6"/>
              <a:endCxn id="853" idx="0"/>
            </p:cNvCxnSpPr>
            <p:nvPr/>
          </p:nvCxnSpPr>
          <p:spPr>
            <a:xfrm>
              <a:off x="3133388" y="2815267"/>
              <a:ext cx="818400" cy="18249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4" name="Google Shape;854;p275"/>
            <p:cNvCxnSpPr>
              <a:stCxn id="846" idx="6"/>
              <a:endCxn id="855" idx="0"/>
            </p:cNvCxnSpPr>
            <p:nvPr/>
          </p:nvCxnSpPr>
          <p:spPr>
            <a:xfrm>
              <a:off x="3133388" y="2815267"/>
              <a:ext cx="818400" cy="1216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6" name="Google Shape;856;p275"/>
            <p:cNvCxnSpPr>
              <a:stCxn id="846" idx="6"/>
              <a:endCxn id="857" idx="0"/>
            </p:cNvCxnSpPr>
            <p:nvPr/>
          </p:nvCxnSpPr>
          <p:spPr>
            <a:xfrm>
              <a:off x="3133388" y="2815267"/>
              <a:ext cx="818400" cy="6078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8" name="Google Shape;858;p275"/>
            <p:cNvCxnSpPr>
              <a:stCxn id="846" idx="6"/>
              <a:endCxn id="859" idx="0"/>
            </p:cNvCxnSpPr>
            <p:nvPr/>
          </p:nvCxnSpPr>
          <p:spPr>
            <a:xfrm rot="10800000" flipH="1">
              <a:off x="3133388" y="1598167"/>
              <a:ext cx="818400" cy="1217100"/>
            </a:xfrm>
            <a:prstGeom prst="bentConnector3">
              <a:avLst>
                <a:gd name="adj1" fmla="val 6299"/>
              </a:avLst>
            </a:prstGeom>
            <a:noFill/>
            <a:ln w="12700" cap="flat" cmpd="sng">
              <a:solidFill>
                <a:srgbClr val="D8D8D8"/>
              </a:solidFill>
              <a:prstDash val="solid"/>
              <a:round/>
              <a:headEnd type="none" w="sm" len="sm"/>
              <a:tailEnd type="none" w="sm" len="sm"/>
            </a:ln>
          </p:spPr>
        </p:cxnSp>
        <p:grpSp>
          <p:nvGrpSpPr>
            <p:cNvPr id="860" name="Google Shape;860;p275"/>
            <p:cNvGrpSpPr/>
            <p:nvPr/>
          </p:nvGrpSpPr>
          <p:grpSpPr>
            <a:xfrm>
              <a:off x="556442" y="1526794"/>
              <a:ext cx="2576946" cy="2576946"/>
              <a:chOff x="941492" y="1686560"/>
              <a:chExt cx="1876213" cy="1876213"/>
            </a:xfrm>
          </p:grpSpPr>
          <p:sp>
            <p:nvSpPr>
              <p:cNvPr id="846" name="Google Shape;846;p275"/>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61" name="Google Shape;861;p275"/>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62" name="Google Shape;862;p275"/>
            <p:cNvSpPr/>
            <p:nvPr/>
          </p:nvSpPr>
          <p:spPr>
            <a:xfrm>
              <a:off x="4529278" y="75204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63" name="Google Shape;863;p275"/>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47" name="Google Shape;847;p275"/>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64" name="Google Shape;864;p275"/>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65" name="Google Shape;865;p275"/>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59" name="Google Shape;859;p275"/>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66" name="Google Shape;866;p275"/>
            <p:cNvSpPr/>
            <p:nvPr/>
          </p:nvSpPr>
          <p:spPr>
            <a:xfrm>
              <a:off x="4529278" y="1968387"/>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67" name="Google Shape;867;p275"/>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49" name="Google Shape;849;p275"/>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68" name="Google Shape;868;p275"/>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69" name="Google Shape;869;p275"/>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51" name="Google Shape;851;p275"/>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0" name="Google Shape;870;p275"/>
            <p:cNvSpPr/>
            <p:nvPr/>
          </p:nvSpPr>
          <p:spPr>
            <a:xfrm>
              <a:off x="4529278" y="318522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71" name="Google Shape;871;p275"/>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57" name="Google Shape;857;p275"/>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2" name="Google Shape;872;p275"/>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73" name="Google Shape;873;p275"/>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55" name="Google Shape;855;p275"/>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4" name="Google Shape;874;p275"/>
            <p:cNvSpPr/>
            <p:nvPr/>
          </p:nvSpPr>
          <p:spPr>
            <a:xfrm>
              <a:off x="4529278" y="4402542"/>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75" name="Google Shape;875;p275"/>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53" name="Google Shape;853;p275"/>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76" name="Google Shape;876;p275"/>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77" name="Google Shape;877;p275"/>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78" name="Google Shape;878;p275"/>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79" name="Google Shape;879;p275"/>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80" name="Google Shape;880;p275"/>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81" name="Google Shape;881;p275"/>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82" name="Google Shape;882;p275"/>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83" name="Google Shape;883;p275"/>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9">
    <p:spTree>
      <p:nvGrpSpPr>
        <p:cNvPr id="1" name="Shape 884"/>
        <p:cNvGrpSpPr/>
        <p:nvPr/>
      </p:nvGrpSpPr>
      <p:grpSpPr>
        <a:xfrm>
          <a:off x="0" y="0"/>
          <a:ext cx="0" cy="0"/>
          <a:chOff x="0" y="0"/>
          <a:chExt cx="0" cy="0"/>
        </a:xfrm>
      </p:grpSpPr>
      <p:sp>
        <p:nvSpPr>
          <p:cNvPr id="885" name="Google Shape;885;p276"/>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886" name="Google Shape;886;p27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87" name="Google Shape;887;p27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88" name="Google Shape;888;p27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89" name="Google Shape;889;p276"/>
          <p:cNvGrpSpPr/>
          <p:nvPr/>
        </p:nvGrpSpPr>
        <p:grpSpPr>
          <a:xfrm>
            <a:off x="716012" y="759582"/>
            <a:ext cx="3556067" cy="4132337"/>
            <a:chOff x="520700" y="759582"/>
            <a:chExt cx="3556067" cy="4132337"/>
          </a:xfrm>
        </p:grpSpPr>
        <p:cxnSp>
          <p:nvCxnSpPr>
            <p:cNvPr id="890" name="Google Shape;890;p276"/>
            <p:cNvCxnSpPr>
              <a:stCxn id="891" idx="6"/>
              <a:endCxn id="892"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93" name="Google Shape;893;p276"/>
            <p:cNvCxnSpPr>
              <a:stCxn id="891" idx="6"/>
              <a:endCxn id="894"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95" name="Google Shape;895;p276"/>
            <p:cNvCxnSpPr>
              <a:stCxn id="891" idx="6"/>
              <a:endCxn id="896"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97" name="Google Shape;897;p276"/>
            <p:cNvCxnSpPr>
              <a:stCxn id="891" idx="6"/>
              <a:endCxn id="898"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99" name="Google Shape;899;p276"/>
            <p:cNvCxnSpPr>
              <a:stCxn id="891" idx="6"/>
              <a:endCxn id="900"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01" name="Google Shape;901;p276"/>
            <p:cNvCxnSpPr>
              <a:stCxn id="891" idx="6"/>
              <a:endCxn id="902"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03" name="Google Shape;903;p276"/>
            <p:cNvCxnSpPr>
              <a:endCxn id="904"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891" name="Google Shape;891;p276"/>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05" name="Google Shape;905;p276"/>
            <p:cNvGrpSpPr/>
            <p:nvPr/>
          </p:nvGrpSpPr>
          <p:grpSpPr>
            <a:xfrm>
              <a:off x="3420306" y="759582"/>
              <a:ext cx="656461" cy="4132337"/>
              <a:chOff x="3522182" y="752447"/>
              <a:chExt cx="656468" cy="4132036"/>
            </a:xfrm>
          </p:grpSpPr>
          <p:grpSp>
            <p:nvGrpSpPr>
              <p:cNvPr id="906" name="Google Shape;906;p276"/>
              <p:cNvGrpSpPr/>
              <p:nvPr/>
            </p:nvGrpSpPr>
            <p:grpSpPr>
              <a:xfrm>
                <a:off x="3522182" y="752447"/>
                <a:ext cx="656468" cy="419144"/>
                <a:chOff x="3522182" y="782927"/>
                <a:chExt cx="656468" cy="419144"/>
              </a:xfrm>
            </p:grpSpPr>
            <p:sp>
              <p:nvSpPr>
                <p:cNvPr id="892" name="Google Shape;892;p276"/>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07" name="Google Shape;907;p276"/>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08" name="Google Shape;908;p276"/>
              <p:cNvGrpSpPr/>
              <p:nvPr/>
            </p:nvGrpSpPr>
            <p:grpSpPr>
              <a:xfrm>
                <a:off x="3522182" y="1371527"/>
                <a:ext cx="656467" cy="419144"/>
                <a:chOff x="3522182" y="1395657"/>
                <a:chExt cx="656467" cy="419144"/>
              </a:xfrm>
            </p:grpSpPr>
            <p:sp>
              <p:nvSpPr>
                <p:cNvPr id="894" name="Google Shape;894;p276"/>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09" name="Google Shape;909;p276"/>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10" name="Google Shape;910;p276"/>
              <p:cNvGrpSpPr/>
              <p:nvPr/>
            </p:nvGrpSpPr>
            <p:grpSpPr>
              <a:xfrm>
                <a:off x="3522182" y="3228607"/>
                <a:ext cx="656467" cy="417878"/>
                <a:chOff x="3522182" y="3233686"/>
                <a:chExt cx="656467" cy="417878"/>
              </a:xfrm>
            </p:grpSpPr>
            <p:sp>
              <p:nvSpPr>
                <p:cNvPr id="902" name="Google Shape;902;p276"/>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1" name="Google Shape;911;p276"/>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12" name="Google Shape;912;p276"/>
              <p:cNvGrpSpPr/>
              <p:nvPr/>
            </p:nvGrpSpPr>
            <p:grpSpPr>
              <a:xfrm>
                <a:off x="3522182" y="3846259"/>
                <a:ext cx="656467" cy="419144"/>
                <a:chOff x="3522182" y="3844987"/>
                <a:chExt cx="656467" cy="419144"/>
              </a:xfrm>
            </p:grpSpPr>
            <p:sp>
              <p:nvSpPr>
                <p:cNvPr id="900" name="Google Shape;900;p276"/>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3" name="Google Shape;913;p276"/>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14" name="Google Shape;914;p276"/>
              <p:cNvGrpSpPr/>
              <p:nvPr/>
            </p:nvGrpSpPr>
            <p:grpSpPr>
              <a:xfrm>
                <a:off x="3522182" y="1990447"/>
                <a:ext cx="656467" cy="417878"/>
                <a:chOff x="3522182" y="2008227"/>
                <a:chExt cx="656467" cy="417878"/>
              </a:xfrm>
            </p:grpSpPr>
            <p:sp>
              <p:nvSpPr>
                <p:cNvPr id="896" name="Google Shape;896;p276"/>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5" name="Google Shape;915;p276"/>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16" name="Google Shape;916;p276"/>
              <p:cNvGrpSpPr/>
              <p:nvPr/>
            </p:nvGrpSpPr>
            <p:grpSpPr>
              <a:xfrm>
                <a:off x="3522182" y="2609527"/>
                <a:ext cx="656467" cy="417878"/>
                <a:chOff x="3522182" y="2620957"/>
                <a:chExt cx="656467" cy="417878"/>
              </a:xfrm>
            </p:grpSpPr>
            <p:sp>
              <p:nvSpPr>
                <p:cNvPr id="904" name="Google Shape;904;p276"/>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7" name="Google Shape;917;p276"/>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18" name="Google Shape;918;p276"/>
              <p:cNvGrpSpPr/>
              <p:nvPr/>
            </p:nvGrpSpPr>
            <p:grpSpPr>
              <a:xfrm>
                <a:off x="3522182" y="4465339"/>
                <a:ext cx="656467" cy="419144"/>
                <a:chOff x="3522182" y="4457719"/>
                <a:chExt cx="656467" cy="419144"/>
              </a:xfrm>
            </p:grpSpPr>
            <p:sp>
              <p:nvSpPr>
                <p:cNvPr id="898" name="Google Shape;898;p276"/>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9" name="Google Shape;919;p276"/>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20" name="Google Shape;920;p276"/>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1" name="Google Shape;921;p276"/>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2" name="Google Shape;922;p276"/>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3" name="Google Shape;923;p276"/>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4" name="Google Shape;924;p276"/>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5" name="Google Shape;925;p276"/>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6" name="Google Shape;926;p276"/>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7" name="Google Shape;927;p276"/>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0">
    <p:spTree>
      <p:nvGrpSpPr>
        <p:cNvPr id="1" name="Shape 928"/>
        <p:cNvGrpSpPr/>
        <p:nvPr/>
      </p:nvGrpSpPr>
      <p:grpSpPr>
        <a:xfrm>
          <a:off x="0" y="0"/>
          <a:ext cx="0" cy="0"/>
          <a:chOff x="0" y="0"/>
          <a:chExt cx="0" cy="0"/>
        </a:xfrm>
      </p:grpSpPr>
      <p:sp>
        <p:nvSpPr>
          <p:cNvPr id="929" name="Google Shape;929;p277"/>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30" name="Google Shape;930;p27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31" name="Google Shape;931;p27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32" name="Google Shape;932;p27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33" name="Google Shape;933;p277"/>
          <p:cNvGrpSpPr/>
          <p:nvPr/>
        </p:nvGrpSpPr>
        <p:grpSpPr>
          <a:xfrm>
            <a:off x="716012" y="759582"/>
            <a:ext cx="3556067" cy="4132337"/>
            <a:chOff x="520700" y="759582"/>
            <a:chExt cx="3556067" cy="4132337"/>
          </a:xfrm>
        </p:grpSpPr>
        <p:cxnSp>
          <p:nvCxnSpPr>
            <p:cNvPr id="934" name="Google Shape;934;p277"/>
            <p:cNvCxnSpPr>
              <a:stCxn id="935" idx="6"/>
              <a:endCxn id="936"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37" name="Google Shape;937;p277"/>
            <p:cNvCxnSpPr>
              <a:stCxn id="935" idx="6"/>
              <a:endCxn id="938"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39" name="Google Shape;939;p277"/>
            <p:cNvCxnSpPr>
              <a:stCxn id="935" idx="6"/>
              <a:endCxn id="940"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41" name="Google Shape;941;p277"/>
            <p:cNvCxnSpPr>
              <a:stCxn id="935" idx="6"/>
              <a:endCxn id="942"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43" name="Google Shape;943;p277"/>
            <p:cNvCxnSpPr>
              <a:stCxn id="935" idx="6"/>
              <a:endCxn id="944"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45" name="Google Shape;945;p277"/>
            <p:cNvCxnSpPr>
              <a:stCxn id="935" idx="6"/>
              <a:endCxn id="946"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47" name="Google Shape;947;p277"/>
            <p:cNvCxnSpPr>
              <a:endCxn id="948"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35" name="Google Shape;935;p277"/>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49" name="Google Shape;949;p277"/>
            <p:cNvGrpSpPr/>
            <p:nvPr/>
          </p:nvGrpSpPr>
          <p:grpSpPr>
            <a:xfrm>
              <a:off x="3420306" y="759582"/>
              <a:ext cx="656461" cy="4132337"/>
              <a:chOff x="3522182" y="752447"/>
              <a:chExt cx="656468" cy="4132036"/>
            </a:xfrm>
          </p:grpSpPr>
          <p:grpSp>
            <p:nvGrpSpPr>
              <p:cNvPr id="950" name="Google Shape;950;p277"/>
              <p:cNvGrpSpPr/>
              <p:nvPr/>
            </p:nvGrpSpPr>
            <p:grpSpPr>
              <a:xfrm>
                <a:off x="3522182" y="752447"/>
                <a:ext cx="656468" cy="419144"/>
                <a:chOff x="3522182" y="782927"/>
                <a:chExt cx="656468" cy="419144"/>
              </a:xfrm>
            </p:grpSpPr>
            <p:sp>
              <p:nvSpPr>
                <p:cNvPr id="936" name="Google Shape;936;p277"/>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1" name="Google Shape;951;p277"/>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52" name="Google Shape;952;p277"/>
              <p:cNvGrpSpPr/>
              <p:nvPr/>
            </p:nvGrpSpPr>
            <p:grpSpPr>
              <a:xfrm>
                <a:off x="3522182" y="1371527"/>
                <a:ext cx="656467" cy="419144"/>
                <a:chOff x="3522182" y="1395657"/>
                <a:chExt cx="656467" cy="419144"/>
              </a:xfrm>
            </p:grpSpPr>
            <p:sp>
              <p:nvSpPr>
                <p:cNvPr id="938" name="Google Shape;938;p277"/>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3" name="Google Shape;953;p277"/>
                <p:cNvSpPr/>
                <p:nvPr/>
              </p:nvSpPr>
              <p:spPr>
                <a:xfrm>
                  <a:off x="3759470" y="139565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54" name="Google Shape;954;p277"/>
              <p:cNvGrpSpPr/>
              <p:nvPr/>
            </p:nvGrpSpPr>
            <p:grpSpPr>
              <a:xfrm>
                <a:off x="3522182" y="3228607"/>
                <a:ext cx="656467" cy="417878"/>
                <a:chOff x="3522182" y="3233686"/>
                <a:chExt cx="656467" cy="417878"/>
              </a:xfrm>
            </p:grpSpPr>
            <p:sp>
              <p:nvSpPr>
                <p:cNvPr id="946" name="Google Shape;946;p277"/>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5" name="Google Shape;955;p277"/>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56" name="Google Shape;956;p277"/>
              <p:cNvGrpSpPr/>
              <p:nvPr/>
            </p:nvGrpSpPr>
            <p:grpSpPr>
              <a:xfrm>
                <a:off x="3522182" y="3846259"/>
                <a:ext cx="656467" cy="419144"/>
                <a:chOff x="3522182" y="3844987"/>
                <a:chExt cx="656467" cy="419144"/>
              </a:xfrm>
            </p:grpSpPr>
            <p:sp>
              <p:nvSpPr>
                <p:cNvPr id="944" name="Google Shape;944;p277"/>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7" name="Google Shape;957;p277"/>
                <p:cNvSpPr/>
                <p:nvPr/>
              </p:nvSpPr>
              <p:spPr>
                <a:xfrm>
                  <a:off x="3759470" y="384498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58" name="Google Shape;958;p277"/>
              <p:cNvGrpSpPr/>
              <p:nvPr/>
            </p:nvGrpSpPr>
            <p:grpSpPr>
              <a:xfrm>
                <a:off x="3522182" y="1990447"/>
                <a:ext cx="656467" cy="417878"/>
                <a:chOff x="3522182" y="2008227"/>
                <a:chExt cx="656467" cy="417878"/>
              </a:xfrm>
            </p:grpSpPr>
            <p:sp>
              <p:nvSpPr>
                <p:cNvPr id="940" name="Google Shape;940;p277"/>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9" name="Google Shape;959;p277"/>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60" name="Google Shape;960;p277"/>
              <p:cNvGrpSpPr/>
              <p:nvPr/>
            </p:nvGrpSpPr>
            <p:grpSpPr>
              <a:xfrm>
                <a:off x="3522182" y="2609527"/>
                <a:ext cx="656467" cy="417878"/>
                <a:chOff x="3522182" y="2620957"/>
                <a:chExt cx="656467" cy="417878"/>
              </a:xfrm>
            </p:grpSpPr>
            <p:sp>
              <p:nvSpPr>
                <p:cNvPr id="948" name="Google Shape;948;p277"/>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61" name="Google Shape;961;p277"/>
                <p:cNvSpPr/>
                <p:nvPr/>
              </p:nvSpPr>
              <p:spPr>
                <a:xfrm>
                  <a:off x="3759470" y="2620957"/>
                  <a:ext cx="419179" cy="417878"/>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62" name="Google Shape;962;p277"/>
              <p:cNvGrpSpPr/>
              <p:nvPr/>
            </p:nvGrpSpPr>
            <p:grpSpPr>
              <a:xfrm>
                <a:off x="3522182" y="4465339"/>
                <a:ext cx="656467" cy="419144"/>
                <a:chOff x="3522182" y="4457719"/>
                <a:chExt cx="656467" cy="419144"/>
              </a:xfrm>
            </p:grpSpPr>
            <p:sp>
              <p:nvSpPr>
                <p:cNvPr id="942" name="Google Shape;942;p277"/>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63" name="Google Shape;963;p277"/>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64" name="Google Shape;964;p277"/>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5" name="Google Shape;965;p277"/>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6" name="Google Shape;966;p277"/>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7" name="Google Shape;967;p277"/>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8" name="Google Shape;968;p277"/>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9" name="Google Shape;969;p277"/>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0" name="Google Shape;970;p277"/>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1" name="Google Shape;971;p277"/>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1">
    <p:spTree>
      <p:nvGrpSpPr>
        <p:cNvPr id="1" name="Shape 972"/>
        <p:cNvGrpSpPr/>
        <p:nvPr/>
      </p:nvGrpSpPr>
      <p:grpSpPr>
        <a:xfrm>
          <a:off x="0" y="0"/>
          <a:ext cx="0" cy="0"/>
          <a:chOff x="0" y="0"/>
          <a:chExt cx="0" cy="0"/>
        </a:xfrm>
      </p:grpSpPr>
      <p:sp>
        <p:nvSpPr>
          <p:cNvPr id="973" name="Google Shape;973;p278"/>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74" name="Google Shape;974;p27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75" name="Google Shape;975;p27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6" name="Google Shape;976;p27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77" name="Google Shape;977;p278"/>
          <p:cNvGrpSpPr/>
          <p:nvPr/>
        </p:nvGrpSpPr>
        <p:grpSpPr>
          <a:xfrm>
            <a:off x="716012" y="759582"/>
            <a:ext cx="3556067" cy="4132337"/>
            <a:chOff x="520700" y="759582"/>
            <a:chExt cx="3556067" cy="4132337"/>
          </a:xfrm>
        </p:grpSpPr>
        <p:cxnSp>
          <p:nvCxnSpPr>
            <p:cNvPr id="978" name="Google Shape;978;p278"/>
            <p:cNvCxnSpPr>
              <a:stCxn id="979" idx="6"/>
              <a:endCxn id="980"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1" name="Google Shape;981;p278"/>
            <p:cNvCxnSpPr>
              <a:stCxn id="979" idx="6"/>
              <a:endCxn id="982"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3" name="Google Shape;983;p278"/>
            <p:cNvCxnSpPr>
              <a:stCxn id="979" idx="6"/>
              <a:endCxn id="984"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5" name="Google Shape;985;p278"/>
            <p:cNvCxnSpPr>
              <a:stCxn id="979" idx="6"/>
              <a:endCxn id="986"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7" name="Google Shape;987;p278"/>
            <p:cNvCxnSpPr>
              <a:stCxn id="979" idx="6"/>
              <a:endCxn id="988"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9" name="Google Shape;989;p278"/>
            <p:cNvCxnSpPr>
              <a:stCxn id="979" idx="6"/>
              <a:endCxn id="990"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91" name="Google Shape;991;p278"/>
            <p:cNvCxnSpPr>
              <a:endCxn id="992"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79" name="Google Shape;979;p278"/>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93" name="Google Shape;993;p278"/>
            <p:cNvGrpSpPr/>
            <p:nvPr/>
          </p:nvGrpSpPr>
          <p:grpSpPr>
            <a:xfrm>
              <a:off x="3420306" y="759582"/>
              <a:ext cx="656461" cy="4132337"/>
              <a:chOff x="3522182" y="752447"/>
              <a:chExt cx="656468" cy="4132036"/>
            </a:xfrm>
          </p:grpSpPr>
          <p:grpSp>
            <p:nvGrpSpPr>
              <p:cNvPr id="994" name="Google Shape;994;p278"/>
              <p:cNvGrpSpPr/>
              <p:nvPr/>
            </p:nvGrpSpPr>
            <p:grpSpPr>
              <a:xfrm>
                <a:off x="3522182" y="752447"/>
                <a:ext cx="656468" cy="419144"/>
                <a:chOff x="3522182" y="782927"/>
                <a:chExt cx="656468" cy="419144"/>
              </a:xfrm>
            </p:grpSpPr>
            <p:sp>
              <p:nvSpPr>
                <p:cNvPr id="980" name="Google Shape;980;p278"/>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95" name="Google Shape;995;p278"/>
                <p:cNvSpPr/>
                <p:nvPr/>
              </p:nvSpPr>
              <p:spPr>
                <a:xfrm>
                  <a:off x="3759471" y="782927"/>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96" name="Google Shape;996;p278"/>
              <p:cNvGrpSpPr/>
              <p:nvPr/>
            </p:nvGrpSpPr>
            <p:grpSpPr>
              <a:xfrm>
                <a:off x="3522182" y="1371527"/>
                <a:ext cx="656467" cy="419144"/>
                <a:chOff x="3522182" y="1395657"/>
                <a:chExt cx="656467" cy="419144"/>
              </a:xfrm>
            </p:grpSpPr>
            <p:sp>
              <p:nvSpPr>
                <p:cNvPr id="982" name="Google Shape;982;p278"/>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97" name="Google Shape;997;p278"/>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98" name="Google Shape;998;p278"/>
              <p:cNvGrpSpPr/>
              <p:nvPr/>
            </p:nvGrpSpPr>
            <p:grpSpPr>
              <a:xfrm>
                <a:off x="3522182" y="3228607"/>
                <a:ext cx="656467" cy="417878"/>
                <a:chOff x="3522182" y="3233686"/>
                <a:chExt cx="656467" cy="417878"/>
              </a:xfrm>
            </p:grpSpPr>
            <p:sp>
              <p:nvSpPr>
                <p:cNvPr id="990" name="Google Shape;990;p278"/>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99" name="Google Shape;999;p278"/>
                <p:cNvSpPr/>
                <p:nvPr/>
              </p:nvSpPr>
              <p:spPr>
                <a:xfrm>
                  <a:off x="3759470" y="3233686"/>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1000" name="Google Shape;1000;p278"/>
              <p:cNvGrpSpPr/>
              <p:nvPr/>
            </p:nvGrpSpPr>
            <p:grpSpPr>
              <a:xfrm>
                <a:off x="3522182" y="3846259"/>
                <a:ext cx="656467" cy="419144"/>
                <a:chOff x="3522182" y="3844987"/>
                <a:chExt cx="656467" cy="419144"/>
              </a:xfrm>
            </p:grpSpPr>
            <p:sp>
              <p:nvSpPr>
                <p:cNvPr id="988" name="Google Shape;988;p278"/>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1" name="Google Shape;1001;p278"/>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1002" name="Google Shape;1002;p278"/>
              <p:cNvGrpSpPr/>
              <p:nvPr/>
            </p:nvGrpSpPr>
            <p:grpSpPr>
              <a:xfrm>
                <a:off x="3522182" y="1990447"/>
                <a:ext cx="656467" cy="417878"/>
                <a:chOff x="3522182" y="2008227"/>
                <a:chExt cx="656467" cy="417878"/>
              </a:xfrm>
            </p:grpSpPr>
            <p:sp>
              <p:nvSpPr>
                <p:cNvPr id="984" name="Google Shape;984;p278"/>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3" name="Google Shape;1003;p278"/>
                <p:cNvSpPr/>
                <p:nvPr/>
              </p:nvSpPr>
              <p:spPr>
                <a:xfrm>
                  <a:off x="3759470" y="2008227"/>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1004" name="Google Shape;1004;p278"/>
              <p:cNvGrpSpPr/>
              <p:nvPr/>
            </p:nvGrpSpPr>
            <p:grpSpPr>
              <a:xfrm>
                <a:off x="3522182" y="2609527"/>
                <a:ext cx="656467" cy="417878"/>
                <a:chOff x="3522182" y="2620957"/>
                <a:chExt cx="656467" cy="417878"/>
              </a:xfrm>
            </p:grpSpPr>
            <p:sp>
              <p:nvSpPr>
                <p:cNvPr id="992" name="Google Shape;992;p278"/>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5" name="Google Shape;1005;p278"/>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1006" name="Google Shape;1006;p278"/>
              <p:cNvGrpSpPr/>
              <p:nvPr/>
            </p:nvGrpSpPr>
            <p:grpSpPr>
              <a:xfrm>
                <a:off x="3522182" y="4465339"/>
                <a:ext cx="656467" cy="419144"/>
                <a:chOff x="3522182" y="4457719"/>
                <a:chExt cx="656467" cy="419144"/>
              </a:xfrm>
            </p:grpSpPr>
            <p:sp>
              <p:nvSpPr>
                <p:cNvPr id="986" name="Google Shape;986;p278"/>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7" name="Google Shape;1007;p278"/>
                <p:cNvSpPr/>
                <p:nvPr/>
              </p:nvSpPr>
              <p:spPr>
                <a:xfrm>
                  <a:off x="3759470" y="4457719"/>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1008" name="Google Shape;1008;p278"/>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09" name="Google Shape;1009;p278"/>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0" name="Google Shape;1010;p278"/>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1" name="Google Shape;1011;p278"/>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2" name="Google Shape;1012;p278"/>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3" name="Google Shape;1013;p278"/>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4" name="Google Shape;1014;p278"/>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5" name="Google Shape;1015;p278"/>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2">
    <p:spTree>
      <p:nvGrpSpPr>
        <p:cNvPr id="1" name="Shape 1016"/>
        <p:cNvGrpSpPr/>
        <p:nvPr/>
      </p:nvGrpSpPr>
      <p:grpSpPr>
        <a:xfrm>
          <a:off x="0" y="0"/>
          <a:ext cx="0" cy="0"/>
          <a:chOff x="0" y="0"/>
          <a:chExt cx="0" cy="0"/>
        </a:xfrm>
      </p:grpSpPr>
      <p:pic>
        <p:nvPicPr>
          <p:cNvPr id="1017" name="Google Shape;1017;p27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18" name="Google Shape;1018;p27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9" name="Google Shape;1019;p27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20" name="Google Shape;1020;p279"/>
          <p:cNvGrpSpPr/>
          <p:nvPr/>
        </p:nvGrpSpPr>
        <p:grpSpPr>
          <a:xfrm>
            <a:off x="1060707" y="857568"/>
            <a:ext cx="3060700" cy="3921125"/>
            <a:chOff x="520700" y="865188"/>
            <a:chExt cx="3060700" cy="3921125"/>
          </a:xfrm>
        </p:grpSpPr>
        <p:cxnSp>
          <p:nvCxnSpPr>
            <p:cNvPr id="1021" name="Google Shape;1021;p279"/>
            <p:cNvCxnSpPr>
              <a:stCxn id="1022" idx="6"/>
              <a:endCxn id="1023"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24" name="Google Shape;1024;p279"/>
            <p:cNvCxnSpPr>
              <a:stCxn id="1022" idx="6"/>
              <a:endCxn id="1025"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26" name="Google Shape;1026;p279"/>
            <p:cNvCxnSpPr>
              <a:stCxn id="1022" idx="6"/>
              <a:endCxn id="1027"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28" name="Google Shape;1028;p279"/>
            <p:cNvCxnSpPr>
              <a:stCxn id="1022" idx="6"/>
              <a:endCxn id="1029"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0" name="Google Shape;1030;p279"/>
            <p:cNvCxnSpPr>
              <a:stCxn id="1022" idx="6"/>
              <a:endCxn id="1031"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2" name="Google Shape;1032;p279"/>
            <p:cNvCxnSpPr>
              <a:stCxn id="1022" idx="6"/>
              <a:endCxn id="1033"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4" name="Google Shape;1034;p279"/>
            <p:cNvCxnSpPr>
              <a:endCxn id="1035"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22" name="Google Shape;1022;p279"/>
            <p:cNvSpPr/>
            <p:nvPr/>
          </p:nvSpPr>
          <p:spPr>
            <a:xfrm>
              <a:off x="520700" y="1843088"/>
              <a:ext cx="1963738" cy="1965325"/>
            </a:xfrm>
            <a:prstGeom prst="ellipse">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23" name="Google Shape;1023;p279"/>
            <p:cNvSpPr/>
            <p:nvPr/>
          </p:nvSpPr>
          <p:spPr>
            <a:xfrm>
              <a:off x="3375025" y="865188"/>
              <a:ext cx="206375" cy="207962"/>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5" name="Google Shape;1025;p279"/>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3" name="Google Shape;1033;p279"/>
            <p:cNvSpPr/>
            <p:nvPr/>
          </p:nvSpPr>
          <p:spPr>
            <a:xfrm>
              <a:off x="3375025" y="334168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1" name="Google Shape;1031;p279"/>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7" name="Google Shape;1027;p279"/>
            <p:cNvSpPr/>
            <p:nvPr/>
          </p:nvSpPr>
          <p:spPr>
            <a:xfrm>
              <a:off x="3375025" y="210343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5" name="Google Shape;1035;p279"/>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9" name="Google Shape;1029;p279"/>
            <p:cNvSpPr/>
            <p:nvPr/>
          </p:nvSpPr>
          <p:spPr>
            <a:xfrm>
              <a:off x="3375025" y="4578350"/>
              <a:ext cx="206375" cy="207963"/>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36" name="Google Shape;1036;p279"/>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7" name="Google Shape;1037;p279"/>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8" name="Google Shape;1038;p279"/>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9" name="Google Shape;1039;p279"/>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0" name="Google Shape;1040;p279"/>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1" name="Google Shape;1041;p279"/>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2" name="Google Shape;1042;p279"/>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3" name="Google Shape;1043;p279"/>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3">
    <p:spTree>
      <p:nvGrpSpPr>
        <p:cNvPr id="1" name="Shape 1044"/>
        <p:cNvGrpSpPr/>
        <p:nvPr/>
      </p:nvGrpSpPr>
      <p:grpSpPr>
        <a:xfrm>
          <a:off x="0" y="0"/>
          <a:ext cx="0" cy="0"/>
          <a:chOff x="0" y="0"/>
          <a:chExt cx="0" cy="0"/>
        </a:xfrm>
      </p:grpSpPr>
      <p:pic>
        <p:nvPicPr>
          <p:cNvPr id="1045" name="Google Shape;1045;p28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46" name="Google Shape;1046;p28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7" name="Google Shape;1047;p28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48" name="Google Shape;1048;p280"/>
          <p:cNvGrpSpPr/>
          <p:nvPr/>
        </p:nvGrpSpPr>
        <p:grpSpPr>
          <a:xfrm>
            <a:off x="1060707" y="857568"/>
            <a:ext cx="3060700" cy="3921125"/>
            <a:chOff x="520700" y="865188"/>
            <a:chExt cx="3060700" cy="3921125"/>
          </a:xfrm>
        </p:grpSpPr>
        <p:cxnSp>
          <p:nvCxnSpPr>
            <p:cNvPr id="1049" name="Google Shape;1049;p280"/>
            <p:cNvCxnSpPr>
              <a:stCxn id="1050" idx="6"/>
              <a:endCxn id="1051"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52" name="Google Shape;1052;p280"/>
            <p:cNvCxnSpPr>
              <a:stCxn id="1050" idx="6"/>
              <a:endCxn id="1053"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54" name="Google Shape;1054;p280"/>
            <p:cNvCxnSpPr>
              <a:stCxn id="1050" idx="6"/>
              <a:endCxn id="1055"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56" name="Google Shape;1056;p280"/>
            <p:cNvCxnSpPr>
              <a:stCxn id="1050" idx="6"/>
              <a:endCxn id="1057"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58" name="Google Shape;1058;p280"/>
            <p:cNvCxnSpPr>
              <a:stCxn id="1050" idx="6"/>
              <a:endCxn id="1059"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0" name="Google Shape;1060;p280"/>
            <p:cNvCxnSpPr>
              <a:stCxn id="1050" idx="6"/>
              <a:endCxn id="1061"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2" name="Google Shape;1062;p280"/>
            <p:cNvCxnSpPr>
              <a:endCxn id="1063"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50" name="Google Shape;1050;p280"/>
            <p:cNvSpPr/>
            <p:nvPr/>
          </p:nvSpPr>
          <p:spPr>
            <a:xfrm>
              <a:off x="520700" y="1843088"/>
              <a:ext cx="1963738" cy="1965325"/>
            </a:xfrm>
            <a:prstGeom prst="ellipse">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51" name="Google Shape;1051;p280"/>
            <p:cNvSpPr/>
            <p:nvPr/>
          </p:nvSpPr>
          <p:spPr>
            <a:xfrm>
              <a:off x="3375025" y="865188"/>
              <a:ext cx="206375" cy="207962"/>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3" name="Google Shape;1053;p280"/>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1" name="Google Shape;1061;p280"/>
            <p:cNvSpPr/>
            <p:nvPr/>
          </p:nvSpPr>
          <p:spPr>
            <a:xfrm>
              <a:off x="3375025" y="334168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9" name="Google Shape;1059;p280"/>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5" name="Google Shape;1055;p280"/>
            <p:cNvSpPr/>
            <p:nvPr/>
          </p:nvSpPr>
          <p:spPr>
            <a:xfrm>
              <a:off x="3375025" y="210343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3" name="Google Shape;1063;p280"/>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7" name="Google Shape;1057;p280"/>
            <p:cNvSpPr/>
            <p:nvPr/>
          </p:nvSpPr>
          <p:spPr>
            <a:xfrm>
              <a:off x="3375025" y="4578350"/>
              <a:ext cx="206375" cy="207963"/>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64" name="Google Shape;1064;p280"/>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5" name="Google Shape;1065;p280"/>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6" name="Google Shape;1066;p280"/>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7" name="Google Shape;1067;p280"/>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8" name="Google Shape;1068;p280"/>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9" name="Google Shape;1069;p280"/>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0" name="Google Shape;1070;p280"/>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1" name="Google Shape;1071;p280"/>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4">
    <p:spTree>
      <p:nvGrpSpPr>
        <p:cNvPr id="1" name="Shape 1072"/>
        <p:cNvGrpSpPr/>
        <p:nvPr/>
      </p:nvGrpSpPr>
      <p:grpSpPr>
        <a:xfrm>
          <a:off x="0" y="0"/>
          <a:ext cx="0" cy="0"/>
          <a:chOff x="0" y="0"/>
          <a:chExt cx="0" cy="0"/>
        </a:xfrm>
      </p:grpSpPr>
      <p:pic>
        <p:nvPicPr>
          <p:cNvPr id="1073" name="Google Shape;1073;p28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74" name="Google Shape;1074;p28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5" name="Google Shape;1075;p28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76" name="Google Shape;1076;p281"/>
          <p:cNvGrpSpPr/>
          <p:nvPr/>
        </p:nvGrpSpPr>
        <p:grpSpPr>
          <a:xfrm>
            <a:off x="1060707" y="857568"/>
            <a:ext cx="3060700" cy="3921125"/>
            <a:chOff x="520700" y="865188"/>
            <a:chExt cx="3060700" cy="3921125"/>
          </a:xfrm>
        </p:grpSpPr>
        <p:cxnSp>
          <p:nvCxnSpPr>
            <p:cNvPr id="1077" name="Google Shape;1077;p281"/>
            <p:cNvCxnSpPr>
              <a:stCxn id="1078" idx="6"/>
              <a:endCxn id="1079"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0" name="Google Shape;1080;p281"/>
            <p:cNvCxnSpPr>
              <a:stCxn id="1078" idx="6"/>
              <a:endCxn id="1081"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2" name="Google Shape;1082;p281"/>
            <p:cNvCxnSpPr>
              <a:stCxn id="1078" idx="6"/>
              <a:endCxn id="1083"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4" name="Google Shape;1084;p281"/>
            <p:cNvCxnSpPr>
              <a:stCxn id="1078" idx="6"/>
              <a:endCxn id="1085"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6" name="Google Shape;1086;p281"/>
            <p:cNvCxnSpPr>
              <a:stCxn id="1078" idx="6"/>
              <a:endCxn id="1087"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8" name="Google Shape;1088;p281"/>
            <p:cNvCxnSpPr>
              <a:stCxn id="1078" idx="6"/>
              <a:endCxn id="1089"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90" name="Google Shape;1090;p281"/>
            <p:cNvCxnSpPr>
              <a:endCxn id="1091"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78" name="Google Shape;1078;p281"/>
            <p:cNvSpPr/>
            <p:nvPr/>
          </p:nvSpPr>
          <p:spPr>
            <a:xfrm>
              <a:off x="520700" y="1843088"/>
              <a:ext cx="1963738" cy="1965325"/>
            </a:xfrm>
            <a:prstGeom prst="ellipse">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79" name="Google Shape;1079;p281"/>
            <p:cNvSpPr/>
            <p:nvPr/>
          </p:nvSpPr>
          <p:spPr>
            <a:xfrm>
              <a:off x="3375025" y="865188"/>
              <a:ext cx="206375" cy="207962"/>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1" name="Google Shape;1081;p281"/>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9" name="Google Shape;1089;p281"/>
            <p:cNvSpPr/>
            <p:nvPr/>
          </p:nvSpPr>
          <p:spPr>
            <a:xfrm>
              <a:off x="3375025" y="334168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7" name="Google Shape;1087;p281"/>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3" name="Google Shape;1083;p281"/>
            <p:cNvSpPr/>
            <p:nvPr/>
          </p:nvSpPr>
          <p:spPr>
            <a:xfrm>
              <a:off x="3375025" y="210343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91" name="Google Shape;1091;p281"/>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5" name="Google Shape;1085;p281"/>
            <p:cNvSpPr/>
            <p:nvPr/>
          </p:nvSpPr>
          <p:spPr>
            <a:xfrm>
              <a:off x="3375025" y="4578350"/>
              <a:ext cx="206375" cy="207963"/>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92" name="Google Shape;1092;p281"/>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3" name="Google Shape;1093;p281"/>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4" name="Google Shape;1094;p281"/>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5" name="Google Shape;1095;p281"/>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6" name="Google Shape;1096;p281"/>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7" name="Google Shape;1097;p281"/>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8" name="Google Shape;1098;p281"/>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9" name="Google Shape;1099;p281"/>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Title and Content">
  <p:cSld name="Objectives">
    <p:spTree>
      <p:nvGrpSpPr>
        <p:cNvPr id="1" name="Shape 64"/>
        <p:cNvGrpSpPr/>
        <p:nvPr/>
      </p:nvGrpSpPr>
      <p:grpSpPr>
        <a:xfrm>
          <a:off x="0" y="0"/>
          <a:ext cx="0" cy="0"/>
          <a:chOff x="0" y="0"/>
          <a:chExt cx="0" cy="0"/>
        </a:xfrm>
      </p:grpSpPr>
      <p:pic>
        <p:nvPicPr>
          <p:cNvPr id="65" name="Google Shape;65;p219"/>
          <p:cNvPicPr preferRelativeResize="0"/>
          <p:nvPr/>
        </p:nvPicPr>
        <p:blipFill rotWithShape="1">
          <a:blip r:embed="rId2">
            <a:alphaModFix amt="95000"/>
          </a:blip>
          <a:srcRect l="39364" r="3593"/>
          <a:stretch/>
        </p:blipFill>
        <p:spPr>
          <a:xfrm>
            <a:off x="4743084" y="0"/>
            <a:ext cx="4400917" cy="5143495"/>
          </a:xfrm>
          <a:prstGeom prst="rect">
            <a:avLst/>
          </a:prstGeom>
          <a:noFill/>
          <a:ln>
            <a:noFill/>
          </a:ln>
        </p:spPr>
      </p:pic>
      <p:pic>
        <p:nvPicPr>
          <p:cNvPr id="66" name="Google Shape;66;p219"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67" name="Google Shape;67;p219"/>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8" name="Google Shape;68;p219"/>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9" name="Google Shape;69;p21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0" name="Google Shape;70;p21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6">
    <p:spTree>
      <p:nvGrpSpPr>
        <p:cNvPr id="1" name="Shape 1100"/>
        <p:cNvGrpSpPr/>
        <p:nvPr/>
      </p:nvGrpSpPr>
      <p:grpSpPr>
        <a:xfrm>
          <a:off x="0" y="0"/>
          <a:ext cx="0" cy="0"/>
          <a:chOff x="0" y="0"/>
          <a:chExt cx="0" cy="0"/>
        </a:xfrm>
      </p:grpSpPr>
      <p:pic>
        <p:nvPicPr>
          <p:cNvPr id="1101" name="Google Shape;1101;p28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02" name="Google Shape;1102;p28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3" name="Google Shape;1103;p28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04" name="Google Shape;1104;p283"/>
          <p:cNvGrpSpPr/>
          <p:nvPr/>
        </p:nvGrpSpPr>
        <p:grpSpPr>
          <a:xfrm>
            <a:off x="1941529" y="1105301"/>
            <a:ext cx="5260942" cy="3388546"/>
            <a:chOff x="1941529" y="1120931"/>
            <a:chExt cx="5260942" cy="3388546"/>
          </a:xfrm>
        </p:grpSpPr>
        <p:sp>
          <p:nvSpPr>
            <p:cNvPr id="1105" name="Google Shape;1105;p283" descr="A picture containing icon&#10;&#10;Description automatically generated"/>
            <p:cNvSpPr/>
            <p:nvPr/>
          </p:nvSpPr>
          <p:spPr>
            <a:xfrm>
              <a:off x="1941529" y="1120931"/>
              <a:ext cx="5260942" cy="3388546"/>
            </a:xfrm>
            <a:prstGeom prst="rect">
              <a:avLst/>
            </a:prstGeom>
            <a:solidFill>
              <a:srgbClr val="FFFFFF"/>
            </a:solidFill>
            <a:ln>
              <a:noFill/>
            </a:ln>
            <a:effectLst>
              <a:outerShdw blurRad="50800" dist="38100" dir="2700000" algn="t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83"/>
            <p:cNvSpPr txBox="1"/>
            <p:nvPr/>
          </p:nvSpPr>
          <p:spPr>
            <a:xfrm>
              <a:off x="2881078" y="132388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1107" name="Google Shape;1107;p283"/>
            <p:cNvSpPr txBox="1"/>
            <p:nvPr/>
          </p:nvSpPr>
          <p:spPr>
            <a:xfrm>
              <a:off x="2121488" y="216415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1108" name="Google Shape;1108;p283"/>
            <p:cNvSpPr txBox="1"/>
            <p:nvPr/>
          </p:nvSpPr>
          <p:spPr>
            <a:xfrm>
              <a:off x="2121487" y="310981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1109" name="Google Shape;1109;p283"/>
            <p:cNvSpPr txBox="1"/>
            <p:nvPr/>
          </p:nvSpPr>
          <p:spPr>
            <a:xfrm>
              <a:off x="2881078"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1110" name="Google Shape;1110;p283"/>
            <p:cNvSpPr txBox="1"/>
            <p:nvPr/>
          </p:nvSpPr>
          <p:spPr>
            <a:xfrm>
              <a:off x="5885786"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1111" name="Google Shape;1111;p283"/>
            <p:cNvSpPr txBox="1"/>
            <p:nvPr/>
          </p:nvSpPr>
          <p:spPr>
            <a:xfrm>
              <a:off x="6646571" y="311699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1112" name="Google Shape;1112;p283"/>
            <p:cNvSpPr txBox="1"/>
            <p:nvPr/>
          </p:nvSpPr>
          <p:spPr>
            <a:xfrm>
              <a:off x="6649241" y="2139182"/>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1113" name="Google Shape;1113;p283"/>
            <p:cNvSpPr txBox="1"/>
            <p:nvPr/>
          </p:nvSpPr>
          <p:spPr>
            <a:xfrm>
              <a:off x="5885785" y="1321265"/>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sp>
        <p:nvSpPr>
          <p:cNvPr id="1114" name="Google Shape;1114;p283"/>
          <p:cNvSpPr txBox="1">
            <a:spLocks noGrp="1"/>
          </p:cNvSpPr>
          <p:nvPr>
            <p:ph type="body" idx="1"/>
          </p:nvPr>
        </p:nvSpPr>
        <p:spPr>
          <a:xfrm>
            <a:off x="89551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5" name="Google Shape;1115;p283"/>
          <p:cNvSpPr txBox="1">
            <a:spLocks noGrp="1"/>
          </p:cNvSpPr>
          <p:nvPr>
            <p:ph type="body" idx="2"/>
          </p:nvPr>
        </p:nvSpPr>
        <p:spPr>
          <a:xfrm>
            <a:off x="135731"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6" name="Google Shape;1116;p283"/>
          <p:cNvSpPr txBox="1">
            <a:spLocks noGrp="1"/>
          </p:cNvSpPr>
          <p:nvPr>
            <p:ph type="body" idx="3"/>
          </p:nvPr>
        </p:nvSpPr>
        <p:spPr>
          <a:xfrm>
            <a:off x="135731"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7" name="Google Shape;1117;p283"/>
          <p:cNvSpPr txBox="1">
            <a:spLocks noGrp="1"/>
          </p:cNvSpPr>
          <p:nvPr>
            <p:ph type="body" idx="4"/>
          </p:nvPr>
        </p:nvSpPr>
        <p:spPr>
          <a:xfrm>
            <a:off x="89551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8" name="Google Shape;1118;p283"/>
          <p:cNvSpPr txBox="1">
            <a:spLocks noGrp="1"/>
          </p:cNvSpPr>
          <p:nvPr>
            <p:ph type="body" idx="5"/>
          </p:nvPr>
        </p:nvSpPr>
        <p:spPr>
          <a:xfrm>
            <a:off x="652505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9" name="Google Shape;1119;p283"/>
          <p:cNvSpPr txBox="1">
            <a:spLocks noGrp="1"/>
          </p:cNvSpPr>
          <p:nvPr>
            <p:ph type="body" idx="6"/>
          </p:nvPr>
        </p:nvSpPr>
        <p:spPr>
          <a:xfrm>
            <a:off x="652505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0" name="Google Shape;1120;p283"/>
          <p:cNvSpPr txBox="1">
            <a:spLocks noGrp="1"/>
          </p:cNvSpPr>
          <p:nvPr>
            <p:ph type="body" idx="7"/>
          </p:nvPr>
        </p:nvSpPr>
        <p:spPr>
          <a:xfrm>
            <a:off x="7294177"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1" name="Google Shape;1121;p283"/>
          <p:cNvSpPr txBox="1">
            <a:spLocks noGrp="1"/>
          </p:cNvSpPr>
          <p:nvPr>
            <p:ph type="body" idx="8"/>
          </p:nvPr>
        </p:nvSpPr>
        <p:spPr>
          <a:xfrm>
            <a:off x="7294177"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2" name="Google Shape;1122;p283"/>
          <p:cNvSpPr txBox="1">
            <a:spLocks noGrp="1"/>
          </p:cNvSpPr>
          <p:nvPr>
            <p:ph type="body" idx="9"/>
          </p:nvPr>
        </p:nvSpPr>
        <p:spPr>
          <a:xfrm>
            <a:off x="3732038" y="2630794"/>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7">
    <p:spTree>
      <p:nvGrpSpPr>
        <p:cNvPr id="1" name="Shape 1123"/>
        <p:cNvGrpSpPr/>
        <p:nvPr/>
      </p:nvGrpSpPr>
      <p:grpSpPr>
        <a:xfrm>
          <a:off x="0" y="0"/>
          <a:ext cx="0" cy="0"/>
          <a:chOff x="0" y="0"/>
          <a:chExt cx="0" cy="0"/>
        </a:xfrm>
      </p:grpSpPr>
      <p:pic>
        <p:nvPicPr>
          <p:cNvPr id="1124" name="Google Shape;1124;p28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25" name="Google Shape;1125;p28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6" name="Google Shape;1126;p28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27" name="Google Shape;1127;p284"/>
          <p:cNvGrpSpPr/>
          <p:nvPr/>
        </p:nvGrpSpPr>
        <p:grpSpPr>
          <a:xfrm>
            <a:off x="1761518" y="3131028"/>
            <a:ext cx="5620964" cy="646462"/>
            <a:chOff x="881517" y="3131028"/>
            <a:chExt cx="5620964" cy="646462"/>
          </a:xfrm>
        </p:grpSpPr>
        <p:grpSp>
          <p:nvGrpSpPr>
            <p:cNvPr id="1128" name="Google Shape;1128;p284"/>
            <p:cNvGrpSpPr/>
            <p:nvPr/>
          </p:nvGrpSpPr>
          <p:grpSpPr>
            <a:xfrm>
              <a:off x="881517" y="3131028"/>
              <a:ext cx="397892" cy="646462"/>
              <a:chOff x="1400864" y="1624076"/>
              <a:chExt cx="560368" cy="910439"/>
            </a:xfrm>
          </p:grpSpPr>
          <p:grpSp>
            <p:nvGrpSpPr>
              <p:cNvPr id="1129" name="Google Shape;1129;p284"/>
              <p:cNvGrpSpPr/>
              <p:nvPr/>
            </p:nvGrpSpPr>
            <p:grpSpPr>
              <a:xfrm>
                <a:off x="1400864" y="1624076"/>
                <a:ext cx="560368" cy="825149"/>
                <a:chOff x="1342876" y="1647676"/>
                <a:chExt cx="560368" cy="825149"/>
              </a:xfrm>
            </p:grpSpPr>
            <p:sp>
              <p:nvSpPr>
                <p:cNvPr id="1130" name="Google Shape;1130;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31" name="Google Shape;1131;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32" name="Google Shape;1132;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33" name="Google Shape;1133;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34" name="Google Shape;1134;p284"/>
            <p:cNvGrpSpPr/>
            <p:nvPr/>
          </p:nvGrpSpPr>
          <p:grpSpPr>
            <a:xfrm>
              <a:off x="2622541" y="3131028"/>
              <a:ext cx="397892" cy="646462"/>
              <a:chOff x="1400864" y="1624076"/>
              <a:chExt cx="560368" cy="910439"/>
            </a:xfrm>
          </p:grpSpPr>
          <p:grpSp>
            <p:nvGrpSpPr>
              <p:cNvPr id="1135" name="Google Shape;1135;p284"/>
              <p:cNvGrpSpPr/>
              <p:nvPr/>
            </p:nvGrpSpPr>
            <p:grpSpPr>
              <a:xfrm>
                <a:off x="1400864" y="1624076"/>
                <a:ext cx="560368" cy="825149"/>
                <a:chOff x="1342876" y="1647676"/>
                <a:chExt cx="560368" cy="825149"/>
              </a:xfrm>
            </p:grpSpPr>
            <p:sp>
              <p:nvSpPr>
                <p:cNvPr id="1136" name="Google Shape;1136;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37" name="Google Shape;1137;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38" name="Google Shape;1138;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39" name="Google Shape;1139;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40" name="Google Shape;1140;p284"/>
            <p:cNvGrpSpPr/>
            <p:nvPr/>
          </p:nvGrpSpPr>
          <p:grpSpPr>
            <a:xfrm>
              <a:off x="4363565" y="3131028"/>
              <a:ext cx="397892" cy="646462"/>
              <a:chOff x="1400864" y="1624076"/>
              <a:chExt cx="560368" cy="910439"/>
            </a:xfrm>
          </p:grpSpPr>
          <p:grpSp>
            <p:nvGrpSpPr>
              <p:cNvPr id="1141" name="Google Shape;1141;p284"/>
              <p:cNvGrpSpPr/>
              <p:nvPr/>
            </p:nvGrpSpPr>
            <p:grpSpPr>
              <a:xfrm>
                <a:off x="1400864" y="1624076"/>
                <a:ext cx="560368" cy="825149"/>
                <a:chOff x="1342876" y="1647676"/>
                <a:chExt cx="560368" cy="825149"/>
              </a:xfrm>
            </p:grpSpPr>
            <p:sp>
              <p:nvSpPr>
                <p:cNvPr id="1142" name="Google Shape;1142;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3" name="Google Shape;1143;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44" name="Google Shape;1144;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45" name="Google Shape;1145;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46" name="Google Shape;1146;p284"/>
            <p:cNvGrpSpPr/>
            <p:nvPr/>
          </p:nvGrpSpPr>
          <p:grpSpPr>
            <a:xfrm>
              <a:off x="6104589" y="3131028"/>
              <a:ext cx="397892" cy="646462"/>
              <a:chOff x="1400864" y="1624076"/>
              <a:chExt cx="560368" cy="910439"/>
            </a:xfrm>
          </p:grpSpPr>
          <p:grpSp>
            <p:nvGrpSpPr>
              <p:cNvPr id="1147" name="Google Shape;1147;p284"/>
              <p:cNvGrpSpPr/>
              <p:nvPr/>
            </p:nvGrpSpPr>
            <p:grpSpPr>
              <a:xfrm>
                <a:off x="1400864" y="1624076"/>
                <a:ext cx="560368" cy="825149"/>
                <a:chOff x="1342876" y="1647676"/>
                <a:chExt cx="560368" cy="825149"/>
              </a:xfrm>
            </p:grpSpPr>
            <p:sp>
              <p:nvSpPr>
                <p:cNvPr id="1148" name="Google Shape;1148;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9" name="Google Shape;1149;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50" name="Google Shape;1150;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1" name="Google Shape;1151;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52" name="Google Shape;1152;p284"/>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3" name="Google Shape;1153;p284"/>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4" name="Google Shape;1154;p284"/>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5" name="Google Shape;1155;p284"/>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156" name="Google Shape;1156;p284"/>
          <p:cNvGrpSpPr/>
          <p:nvPr/>
        </p:nvGrpSpPr>
        <p:grpSpPr>
          <a:xfrm>
            <a:off x="881517" y="1424144"/>
            <a:ext cx="7361989" cy="646462"/>
            <a:chOff x="881517" y="2219381"/>
            <a:chExt cx="7361989" cy="646462"/>
          </a:xfrm>
        </p:grpSpPr>
        <p:grpSp>
          <p:nvGrpSpPr>
            <p:cNvPr id="1157" name="Google Shape;1157;p284"/>
            <p:cNvGrpSpPr/>
            <p:nvPr/>
          </p:nvGrpSpPr>
          <p:grpSpPr>
            <a:xfrm>
              <a:off x="881517" y="2219381"/>
              <a:ext cx="397892" cy="646462"/>
              <a:chOff x="1400864" y="1624076"/>
              <a:chExt cx="560368" cy="910439"/>
            </a:xfrm>
          </p:grpSpPr>
          <p:grpSp>
            <p:nvGrpSpPr>
              <p:cNvPr id="1158" name="Google Shape;1158;p284"/>
              <p:cNvGrpSpPr/>
              <p:nvPr/>
            </p:nvGrpSpPr>
            <p:grpSpPr>
              <a:xfrm>
                <a:off x="1400864" y="1624076"/>
                <a:ext cx="560368" cy="825149"/>
                <a:chOff x="1342876" y="1647676"/>
                <a:chExt cx="560368" cy="825149"/>
              </a:xfrm>
            </p:grpSpPr>
            <p:sp>
              <p:nvSpPr>
                <p:cNvPr id="1159" name="Google Shape;1159;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60" name="Google Shape;1160;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61" name="Google Shape;1161;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2" name="Google Shape;1162;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63" name="Google Shape;1163;p284"/>
            <p:cNvGrpSpPr/>
            <p:nvPr/>
          </p:nvGrpSpPr>
          <p:grpSpPr>
            <a:xfrm>
              <a:off x="2622541" y="2219381"/>
              <a:ext cx="397892" cy="646462"/>
              <a:chOff x="1400864" y="1624076"/>
              <a:chExt cx="560368" cy="910439"/>
            </a:xfrm>
          </p:grpSpPr>
          <p:grpSp>
            <p:nvGrpSpPr>
              <p:cNvPr id="1164" name="Google Shape;1164;p284"/>
              <p:cNvGrpSpPr/>
              <p:nvPr/>
            </p:nvGrpSpPr>
            <p:grpSpPr>
              <a:xfrm>
                <a:off x="1400864" y="1624076"/>
                <a:ext cx="560368" cy="825149"/>
                <a:chOff x="1342876" y="1647676"/>
                <a:chExt cx="560368" cy="825149"/>
              </a:xfrm>
            </p:grpSpPr>
            <p:sp>
              <p:nvSpPr>
                <p:cNvPr id="1165" name="Google Shape;1165;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66" name="Google Shape;1166;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67" name="Google Shape;1167;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8" name="Google Shape;1168;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69" name="Google Shape;1169;p284"/>
            <p:cNvGrpSpPr/>
            <p:nvPr/>
          </p:nvGrpSpPr>
          <p:grpSpPr>
            <a:xfrm>
              <a:off x="4363565" y="2219381"/>
              <a:ext cx="397892" cy="646462"/>
              <a:chOff x="1400864" y="1624076"/>
              <a:chExt cx="560368" cy="910439"/>
            </a:xfrm>
          </p:grpSpPr>
          <p:grpSp>
            <p:nvGrpSpPr>
              <p:cNvPr id="1170" name="Google Shape;1170;p284"/>
              <p:cNvGrpSpPr/>
              <p:nvPr/>
            </p:nvGrpSpPr>
            <p:grpSpPr>
              <a:xfrm>
                <a:off x="1400864" y="1624076"/>
                <a:ext cx="560368" cy="825149"/>
                <a:chOff x="1342876" y="1647676"/>
                <a:chExt cx="560368" cy="825149"/>
              </a:xfrm>
            </p:grpSpPr>
            <p:sp>
              <p:nvSpPr>
                <p:cNvPr id="1171" name="Google Shape;1171;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2" name="Google Shape;1172;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3" name="Google Shape;1173;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4" name="Google Shape;1174;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75" name="Google Shape;1175;p284"/>
            <p:cNvGrpSpPr/>
            <p:nvPr/>
          </p:nvGrpSpPr>
          <p:grpSpPr>
            <a:xfrm>
              <a:off x="6104589" y="2219381"/>
              <a:ext cx="397892" cy="646462"/>
              <a:chOff x="1400864" y="1624076"/>
              <a:chExt cx="560368" cy="910439"/>
            </a:xfrm>
          </p:grpSpPr>
          <p:grpSp>
            <p:nvGrpSpPr>
              <p:cNvPr id="1176" name="Google Shape;1176;p284"/>
              <p:cNvGrpSpPr/>
              <p:nvPr/>
            </p:nvGrpSpPr>
            <p:grpSpPr>
              <a:xfrm>
                <a:off x="1400864" y="1624076"/>
                <a:ext cx="560368" cy="825149"/>
                <a:chOff x="1342876" y="1647676"/>
                <a:chExt cx="560368" cy="825149"/>
              </a:xfrm>
            </p:grpSpPr>
            <p:sp>
              <p:nvSpPr>
                <p:cNvPr id="1177" name="Google Shape;1177;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8" name="Google Shape;1178;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9" name="Google Shape;1179;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0" name="Google Shape;1180;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81" name="Google Shape;1181;p284"/>
            <p:cNvGrpSpPr/>
            <p:nvPr/>
          </p:nvGrpSpPr>
          <p:grpSpPr>
            <a:xfrm>
              <a:off x="7845614" y="2219381"/>
              <a:ext cx="397892" cy="646462"/>
              <a:chOff x="1400864" y="1624076"/>
              <a:chExt cx="560368" cy="910439"/>
            </a:xfrm>
          </p:grpSpPr>
          <p:grpSp>
            <p:nvGrpSpPr>
              <p:cNvPr id="1182" name="Google Shape;1182;p284"/>
              <p:cNvGrpSpPr/>
              <p:nvPr/>
            </p:nvGrpSpPr>
            <p:grpSpPr>
              <a:xfrm>
                <a:off x="1400864" y="1624076"/>
                <a:ext cx="560368" cy="825149"/>
                <a:chOff x="1342876" y="1647676"/>
                <a:chExt cx="560368" cy="825149"/>
              </a:xfrm>
            </p:grpSpPr>
            <p:sp>
              <p:nvSpPr>
                <p:cNvPr id="1183" name="Google Shape;1183;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84" name="Google Shape;1184;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85" name="Google Shape;1185;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6" name="Google Shape;1186;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87" name="Google Shape;1187;p284"/>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88" name="Google Shape;1188;p284"/>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89" name="Google Shape;1189;p284"/>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0" name="Google Shape;1190;p284"/>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1" name="Google Shape;1191;p284"/>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8">
    <p:spTree>
      <p:nvGrpSpPr>
        <p:cNvPr id="1" name="Shape 1192"/>
        <p:cNvGrpSpPr/>
        <p:nvPr/>
      </p:nvGrpSpPr>
      <p:grpSpPr>
        <a:xfrm>
          <a:off x="0" y="0"/>
          <a:ext cx="0" cy="0"/>
          <a:chOff x="0" y="0"/>
          <a:chExt cx="0" cy="0"/>
        </a:xfrm>
      </p:grpSpPr>
      <p:pic>
        <p:nvPicPr>
          <p:cNvPr id="1193" name="Google Shape;1193;p28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94" name="Google Shape;1194;p28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5" name="Google Shape;1195;p28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96" name="Google Shape;1196;p285"/>
          <p:cNvGrpSpPr/>
          <p:nvPr/>
        </p:nvGrpSpPr>
        <p:grpSpPr>
          <a:xfrm>
            <a:off x="1761518" y="3131028"/>
            <a:ext cx="5620964" cy="646462"/>
            <a:chOff x="881517" y="3131028"/>
            <a:chExt cx="5620964" cy="646462"/>
          </a:xfrm>
        </p:grpSpPr>
        <p:grpSp>
          <p:nvGrpSpPr>
            <p:cNvPr id="1197" name="Google Shape;1197;p285"/>
            <p:cNvGrpSpPr/>
            <p:nvPr/>
          </p:nvGrpSpPr>
          <p:grpSpPr>
            <a:xfrm>
              <a:off x="881517" y="3131028"/>
              <a:ext cx="397892" cy="646462"/>
              <a:chOff x="1400864" y="1624076"/>
              <a:chExt cx="560368" cy="910439"/>
            </a:xfrm>
          </p:grpSpPr>
          <p:grpSp>
            <p:nvGrpSpPr>
              <p:cNvPr id="1198" name="Google Shape;1198;p285"/>
              <p:cNvGrpSpPr/>
              <p:nvPr/>
            </p:nvGrpSpPr>
            <p:grpSpPr>
              <a:xfrm>
                <a:off x="1400864" y="1624076"/>
                <a:ext cx="560368" cy="825149"/>
                <a:chOff x="1342876" y="1647676"/>
                <a:chExt cx="560368" cy="825149"/>
              </a:xfrm>
            </p:grpSpPr>
            <p:sp>
              <p:nvSpPr>
                <p:cNvPr id="1199" name="Google Shape;1199;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00" name="Google Shape;1200;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01" name="Google Shape;1201;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02" name="Google Shape;1202;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03" name="Google Shape;1203;p285"/>
            <p:cNvGrpSpPr/>
            <p:nvPr/>
          </p:nvGrpSpPr>
          <p:grpSpPr>
            <a:xfrm>
              <a:off x="2622541" y="3131028"/>
              <a:ext cx="397892" cy="646462"/>
              <a:chOff x="1400864" y="1624076"/>
              <a:chExt cx="560368" cy="910439"/>
            </a:xfrm>
          </p:grpSpPr>
          <p:grpSp>
            <p:nvGrpSpPr>
              <p:cNvPr id="1204" name="Google Shape;1204;p285"/>
              <p:cNvGrpSpPr/>
              <p:nvPr/>
            </p:nvGrpSpPr>
            <p:grpSpPr>
              <a:xfrm>
                <a:off x="1400864" y="1624076"/>
                <a:ext cx="560368" cy="825149"/>
                <a:chOff x="1342876" y="1647676"/>
                <a:chExt cx="560368" cy="825149"/>
              </a:xfrm>
            </p:grpSpPr>
            <p:sp>
              <p:nvSpPr>
                <p:cNvPr id="1205" name="Google Shape;1205;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06" name="Google Shape;1206;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07" name="Google Shape;1207;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08" name="Google Shape;1208;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09" name="Google Shape;1209;p285"/>
            <p:cNvGrpSpPr/>
            <p:nvPr/>
          </p:nvGrpSpPr>
          <p:grpSpPr>
            <a:xfrm>
              <a:off x="4363565" y="3131028"/>
              <a:ext cx="397892" cy="646462"/>
              <a:chOff x="1400864" y="1624076"/>
              <a:chExt cx="560368" cy="910439"/>
            </a:xfrm>
          </p:grpSpPr>
          <p:grpSp>
            <p:nvGrpSpPr>
              <p:cNvPr id="1210" name="Google Shape;1210;p285"/>
              <p:cNvGrpSpPr/>
              <p:nvPr/>
            </p:nvGrpSpPr>
            <p:grpSpPr>
              <a:xfrm>
                <a:off x="1400864" y="1624076"/>
                <a:ext cx="560368" cy="825149"/>
                <a:chOff x="1342876" y="1647676"/>
                <a:chExt cx="560368" cy="825149"/>
              </a:xfrm>
            </p:grpSpPr>
            <p:sp>
              <p:nvSpPr>
                <p:cNvPr id="1211" name="Google Shape;1211;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2" name="Google Shape;1212;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3" name="Google Shape;1213;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4" name="Google Shape;1214;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15" name="Google Shape;1215;p285"/>
            <p:cNvGrpSpPr/>
            <p:nvPr/>
          </p:nvGrpSpPr>
          <p:grpSpPr>
            <a:xfrm>
              <a:off x="6104589" y="3131028"/>
              <a:ext cx="397892" cy="646462"/>
              <a:chOff x="1400864" y="1624076"/>
              <a:chExt cx="560368" cy="910439"/>
            </a:xfrm>
          </p:grpSpPr>
          <p:grpSp>
            <p:nvGrpSpPr>
              <p:cNvPr id="1216" name="Google Shape;1216;p285"/>
              <p:cNvGrpSpPr/>
              <p:nvPr/>
            </p:nvGrpSpPr>
            <p:grpSpPr>
              <a:xfrm>
                <a:off x="1400864" y="1624076"/>
                <a:ext cx="560368" cy="825149"/>
                <a:chOff x="1342876" y="1647676"/>
                <a:chExt cx="560368" cy="825149"/>
              </a:xfrm>
            </p:grpSpPr>
            <p:sp>
              <p:nvSpPr>
                <p:cNvPr id="1217" name="Google Shape;1217;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8" name="Google Shape;1218;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9" name="Google Shape;1219;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20" name="Google Shape;1220;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21" name="Google Shape;1221;p285"/>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2" name="Google Shape;1222;p285"/>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3" name="Google Shape;1223;p285"/>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4" name="Google Shape;1224;p285"/>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25" name="Google Shape;1225;p285"/>
          <p:cNvGrpSpPr/>
          <p:nvPr/>
        </p:nvGrpSpPr>
        <p:grpSpPr>
          <a:xfrm>
            <a:off x="881517" y="1424144"/>
            <a:ext cx="7361989" cy="646462"/>
            <a:chOff x="881517" y="2219381"/>
            <a:chExt cx="7361989" cy="646462"/>
          </a:xfrm>
        </p:grpSpPr>
        <p:grpSp>
          <p:nvGrpSpPr>
            <p:cNvPr id="1226" name="Google Shape;1226;p285"/>
            <p:cNvGrpSpPr/>
            <p:nvPr/>
          </p:nvGrpSpPr>
          <p:grpSpPr>
            <a:xfrm>
              <a:off x="881517" y="2219381"/>
              <a:ext cx="397892" cy="646462"/>
              <a:chOff x="1400864" y="1624076"/>
              <a:chExt cx="560368" cy="910439"/>
            </a:xfrm>
          </p:grpSpPr>
          <p:grpSp>
            <p:nvGrpSpPr>
              <p:cNvPr id="1227" name="Google Shape;1227;p285"/>
              <p:cNvGrpSpPr/>
              <p:nvPr/>
            </p:nvGrpSpPr>
            <p:grpSpPr>
              <a:xfrm>
                <a:off x="1400864" y="1624076"/>
                <a:ext cx="560368" cy="825149"/>
                <a:chOff x="1342876" y="1647676"/>
                <a:chExt cx="560368" cy="825149"/>
              </a:xfrm>
            </p:grpSpPr>
            <p:sp>
              <p:nvSpPr>
                <p:cNvPr id="1228" name="Google Shape;1228;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29" name="Google Shape;1229;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30" name="Google Shape;1230;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1" name="Google Shape;1231;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32" name="Google Shape;1232;p285"/>
            <p:cNvGrpSpPr/>
            <p:nvPr/>
          </p:nvGrpSpPr>
          <p:grpSpPr>
            <a:xfrm>
              <a:off x="2622541" y="2219381"/>
              <a:ext cx="397892" cy="646462"/>
              <a:chOff x="1400864" y="1624076"/>
              <a:chExt cx="560368" cy="910439"/>
            </a:xfrm>
          </p:grpSpPr>
          <p:grpSp>
            <p:nvGrpSpPr>
              <p:cNvPr id="1233" name="Google Shape;1233;p285"/>
              <p:cNvGrpSpPr/>
              <p:nvPr/>
            </p:nvGrpSpPr>
            <p:grpSpPr>
              <a:xfrm>
                <a:off x="1400864" y="1624076"/>
                <a:ext cx="560368" cy="825149"/>
                <a:chOff x="1342876" y="1647676"/>
                <a:chExt cx="560368" cy="825149"/>
              </a:xfrm>
            </p:grpSpPr>
            <p:sp>
              <p:nvSpPr>
                <p:cNvPr id="1234" name="Google Shape;1234;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35" name="Google Shape;1235;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36" name="Google Shape;1236;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7" name="Google Shape;1237;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38" name="Google Shape;1238;p285"/>
            <p:cNvGrpSpPr/>
            <p:nvPr/>
          </p:nvGrpSpPr>
          <p:grpSpPr>
            <a:xfrm>
              <a:off x="4363565" y="2219381"/>
              <a:ext cx="397892" cy="646462"/>
              <a:chOff x="1400864" y="1624076"/>
              <a:chExt cx="560368" cy="910439"/>
            </a:xfrm>
          </p:grpSpPr>
          <p:grpSp>
            <p:nvGrpSpPr>
              <p:cNvPr id="1239" name="Google Shape;1239;p285"/>
              <p:cNvGrpSpPr/>
              <p:nvPr/>
            </p:nvGrpSpPr>
            <p:grpSpPr>
              <a:xfrm>
                <a:off x="1400864" y="1624076"/>
                <a:ext cx="560368" cy="825149"/>
                <a:chOff x="1342876" y="1647676"/>
                <a:chExt cx="560368" cy="825149"/>
              </a:xfrm>
            </p:grpSpPr>
            <p:sp>
              <p:nvSpPr>
                <p:cNvPr id="1240" name="Google Shape;1240;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1" name="Google Shape;1241;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2" name="Google Shape;1242;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3" name="Google Shape;1243;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44" name="Google Shape;1244;p285"/>
            <p:cNvGrpSpPr/>
            <p:nvPr/>
          </p:nvGrpSpPr>
          <p:grpSpPr>
            <a:xfrm>
              <a:off x="6104589" y="2219381"/>
              <a:ext cx="397892" cy="646462"/>
              <a:chOff x="1400864" y="1624076"/>
              <a:chExt cx="560368" cy="910439"/>
            </a:xfrm>
          </p:grpSpPr>
          <p:grpSp>
            <p:nvGrpSpPr>
              <p:cNvPr id="1245" name="Google Shape;1245;p285"/>
              <p:cNvGrpSpPr/>
              <p:nvPr/>
            </p:nvGrpSpPr>
            <p:grpSpPr>
              <a:xfrm>
                <a:off x="1400864" y="1624076"/>
                <a:ext cx="560368" cy="825149"/>
                <a:chOff x="1342876" y="1647676"/>
                <a:chExt cx="560368" cy="825149"/>
              </a:xfrm>
            </p:grpSpPr>
            <p:sp>
              <p:nvSpPr>
                <p:cNvPr id="1246" name="Google Shape;1246;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7" name="Google Shape;1247;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8" name="Google Shape;1248;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9" name="Google Shape;1249;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50" name="Google Shape;1250;p285"/>
            <p:cNvGrpSpPr/>
            <p:nvPr/>
          </p:nvGrpSpPr>
          <p:grpSpPr>
            <a:xfrm>
              <a:off x="7845614" y="2219381"/>
              <a:ext cx="397892" cy="646462"/>
              <a:chOff x="1400864" y="1624076"/>
              <a:chExt cx="560368" cy="910439"/>
            </a:xfrm>
          </p:grpSpPr>
          <p:grpSp>
            <p:nvGrpSpPr>
              <p:cNvPr id="1251" name="Google Shape;1251;p285"/>
              <p:cNvGrpSpPr/>
              <p:nvPr/>
            </p:nvGrpSpPr>
            <p:grpSpPr>
              <a:xfrm>
                <a:off x="1400864" y="1624076"/>
                <a:ext cx="560368" cy="825149"/>
                <a:chOff x="1342876" y="1647676"/>
                <a:chExt cx="560368" cy="825149"/>
              </a:xfrm>
            </p:grpSpPr>
            <p:sp>
              <p:nvSpPr>
                <p:cNvPr id="1252" name="Google Shape;1252;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53" name="Google Shape;1253;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54" name="Google Shape;1254;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55" name="Google Shape;1255;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56" name="Google Shape;1256;p285"/>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57" name="Google Shape;1257;p285"/>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58" name="Google Shape;1258;p285"/>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59" name="Google Shape;1259;p285"/>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0" name="Google Shape;1260;p285"/>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9">
    <p:spTree>
      <p:nvGrpSpPr>
        <p:cNvPr id="1" name="Shape 1261"/>
        <p:cNvGrpSpPr/>
        <p:nvPr/>
      </p:nvGrpSpPr>
      <p:grpSpPr>
        <a:xfrm>
          <a:off x="0" y="0"/>
          <a:ext cx="0" cy="0"/>
          <a:chOff x="0" y="0"/>
          <a:chExt cx="0" cy="0"/>
        </a:xfrm>
      </p:grpSpPr>
      <p:pic>
        <p:nvPicPr>
          <p:cNvPr id="1262" name="Google Shape;1262;p28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263" name="Google Shape;1263;p28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4" name="Google Shape;1264;p28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65" name="Google Shape;1265;p286"/>
          <p:cNvGrpSpPr/>
          <p:nvPr/>
        </p:nvGrpSpPr>
        <p:grpSpPr>
          <a:xfrm>
            <a:off x="1761518" y="3131028"/>
            <a:ext cx="5620964" cy="646462"/>
            <a:chOff x="881517" y="3131028"/>
            <a:chExt cx="5620964" cy="646462"/>
          </a:xfrm>
        </p:grpSpPr>
        <p:grpSp>
          <p:nvGrpSpPr>
            <p:cNvPr id="1266" name="Google Shape;1266;p286"/>
            <p:cNvGrpSpPr/>
            <p:nvPr/>
          </p:nvGrpSpPr>
          <p:grpSpPr>
            <a:xfrm>
              <a:off x="881517" y="3131028"/>
              <a:ext cx="397892" cy="646462"/>
              <a:chOff x="1400864" y="1624076"/>
              <a:chExt cx="560368" cy="910439"/>
            </a:xfrm>
          </p:grpSpPr>
          <p:grpSp>
            <p:nvGrpSpPr>
              <p:cNvPr id="1267" name="Google Shape;1267;p286"/>
              <p:cNvGrpSpPr/>
              <p:nvPr/>
            </p:nvGrpSpPr>
            <p:grpSpPr>
              <a:xfrm>
                <a:off x="1400864" y="1624076"/>
                <a:ext cx="560368" cy="825149"/>
                <a:chOff x="1342876" y="1647676"/>
                <a:chExt cx="560368" cy="825149"/>
              </a:xfrm>
            </p:grpSpPr>
            <p:sp>
              <p:nvSpPr>
                <p:cNvPr id="1268" name="Google Shape;1268;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69" name="Google Shape;1269;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70" name="Google Shape;1270;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71" name="Google Shape;1271;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72" name="Google Shape;1272;p286"/>
            <p:cNvGrpSpPr/>
            <p:nvPr/>
          </p:nvGrpSpPr>
          <p:grpSpPr>
            <a:xfrm>
              <a:off x="2622541" y="3131028"/>
              <a:ext cx="397892" cy="646462"/>
              <a:chOff x="1400864" y="1624076"/>
              <a:chExt cx="560368" cy="910439"/>
            </a:xfrm>
          </p:grpSpPr>
          <p:grpSp>
            <p:nvGrpSpPr>
              <p:cNvPr id="1273" name="Google Shape;1273;p286"/>
              <p:cNvGrpSpPr/>
              <p:nvPr/>
            </p:nvGrpSpPr>
            <p:grpSpPr>
              <a:xfrm>
                <a:off x="1400864" y="1624076"/>
                <a:ext cx="560368" cy="825149"/>
                <a:chOff x="1342876" y="1647676"/>
                <a:chExt cx="560368" cy="825149"/>
              </a:xfrm>
            </p:grpSpPr>
            <p:sp>
              <p:nvSpPr>
                <p:cNvPr id="1274" name="Google Shape;1274;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75" name="Google Shape;1275;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76" name="Google Shape;1276;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77" name="Google Shape;1277;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78" name="Google Shape;1278;p286"/>
            <p:cNvGrpSpPr/>
            <p:nvPr/>
          </p:nvGrpSpPr>
          <p:grpSpPr>
            <a:xfrm>
              <a:off x="4363565" y="3131028"/>
              <a:ext cx="397892" cy="646462"/>
              <a:chOff x="1400864" y="1624076"/>
              <a:chExt cx="560368" cy="910439"/>
            </a:xfrm>
          </p:grpSpPr>
          <p:grpSp>
            <p:nvGrpSpPr>
              <p:cNvPr id="1279" name="Google Shape;1279;p286"/>
              <p:cNvGrpSpPr/>
              <p:nvPr/>
            </p:nvGrpSpPr>
            <p:grpSpPr>
              <a:xfrm>
                <a:off x="1400864" y="1624076"/>
                <a:ext cx="560368" cy="825149"/>
                <a:chOff x="1342876" y="1647676"/>
                <a:chExt cx="560368" cy="825149"/>
              </a:xfrm>
            </p:grpSpPr>
            <p:sp>
              <p:nvSpPr>
                <p:cNvPr id="1280" name="Google Shape;1280;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1" name="Google Shape;1281;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2" name="Google Shape;1282;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3" name="Google Shape;1283;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84" name="Google Shape;1284;p286"/>
            <p:cNvGrpSpPr/>
            <p:nvPr/>
          </p:nvGrpSpPr>
          <p:grpSpPr>
            <a:xfrm>
              <a:off x="6104589" y="3131028"/>
              <a:ext cx="397892" cy="646462"/>
              <a:chOff x="1400864" y="1624076"/>
              <a:chExt cx="560368" cy="910439"/>
            </a:xfrm>
          </p:grpSpPr>
          <p:grpSp>
            <p:nvGrpSpPr>
              <p:cNvPr id="1285" name="Google Shape;1285;p286"/>
              <p:cNvGrpSpPr/>
              <p:nvPr/>
            </p:nvGrpSpPr>
            <p:grpSpPr>
              <a:xfrm>
                <a:off x="1400864" y="1624076"/>
                <a:ext cx="560368" cy="825149"/>
                <a:chOff x="1342876" y="1647676"/>
                <a:chExt cx="560368" cy="825149"/>
              </a:xfrm>
            </p:grpSpPr>
            <p:sp>
              <p:nvSpPr>
                <p:cNvPr id="1286" name="Google Shape;1286;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7" name="Google Shape;1287;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8" name="Google Shape;1288;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9" name="Google Shape;1289;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90" name="Google Shape;1290;p286"/>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91" name="Google Shape;1291;p286"/>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92" name="Google Shape;1292;p286"/>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93" name="Google Shape;1293;p286"/>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94" name="Google Shape;1294;p286"/>
          <p:cNvGrpSpPr/>
          <p:nvPr/>
        </p:nvGrpSpPr>
        <p:grpSpPr>
          <a:xfrm>
            <a:off x="881517" y="1424144"/>
            <a:ext cx="7361989" cy="646462"/>
            <a:chOff x="881517" y="2219381"/>
            <a:chExt cx="7361989" cy="646462"/>
          </a:xfrm>
        </p:grpSpPr>
        <p:grpSp>
          <p:nvGrpSpPr>
            <p:cNvPr id="1295" name="Google Shape;1295;p286"/>
            <p:cNvGrpSpPr/>
            <p:nvPr/>
          </p:nvGrpSpPr>
          <p:grpSpPr>
            <a:xfrm>
              <a:off x="881517" y="2219381"/>
              <a:ext cx="397892" cy="646462"/>
              <a:chOff x="1400864" y="1624076"/>
              <a:chExt cx="560368" cy="910439"/>
            </a:xfrm>
          </p:grpSpPr>
          <p:grpSp>
            <p:nvGrpSpPr>
              <p:cNvPr id="1296" name="Google Shape;1296;p286"/>
              <p:cNvGrpSpPr/>
              <p:nvPr/>
            </p:nvGrpSpPr>
            <p:grpSpPr>
              <a:xfrm>
                <a:off x="1400864" y="1624076"/>
                <a:ext cx="560368" cy="825149"/>
                <a:chOff x="1342876" y="1647676"/>
                <a:chExt cx="560368" cy="825149"/>
              </a:xfrm>
            </p:grpSpPr>
            <p:sp>
              <p:nvSpPr>
                <p:cNvPr id="1297" name="Google Shape;1297;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98" name="Google Shape;1298;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99" name="Google Shape;1299;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0" name="Google Shape;1300;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01" name="Google Shape;1301;p286"/>
            <p:cNvGrpSpPr/>
            <p:nvPr/>
          </p:nvGrpSpPr>
          <p:grpSpPr>
            <a:xfrm>
              <a:off x="2622541" y="2219381"/>
              <a:ext cx="397892" cy="646462"/>
              <a:chOff x="1400864" y="1624076"/>
              <a:chExt cx="560368" cy="910439"/>
            </a:xfrm>
          </p:grpSpPr>
          <p:grpSp>
            <p:nvGrpSpPr>
              <p:cNvPr id="1302" name="Google Shape;1302;p286"/>
              <p:cNvGrpSpPr/>
              <p:nvPr/>
            </p:nvGrpSpPr>
            <p:grpSpPr>
              <a:xfrm>
                <a:off x="1400864" y="1624076"/>
                <a:ext cx="560368" cy="825149"/>
                <a:chOff x="1342876" y="1647676"/>
                <a:chExt cx="560368" cy="825149"/>
              </a:xfrm>
            </p:grpSpPr>
            <p:sp>
              <p:nvSpPr>
                <p:cNvPr id="1303" name="Google Shape;1303;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04" name="Google Shape;1304;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05" name="Google Shape;1305;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6" name="Google Shape;1306;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07" name="Google Shape;1307;p286"/>
            <p:cNvGrpSpPr/>
            <p:nvPr/>
          </p:nvGrpSpPr>
          <p:grpSpPr>
            <a:xfrm>
              <a:off x="4363565" y="2219381"/>
              <a:ext cx="397892" cy="646462"/>
              <a:chOff x="1400864" y="1624076"/>
              <a:chExt cx="560368" cy="910439"/>
            </a:xfrm>
          </p:grpSpPr>
          <p:grpSp>
            <p:nvGrpSpPr>
              <p:cNvPr id="1308" name="Google Shape;1308;p286"/>
              <p:cNvGrpSpPr/>
              <p:nvPr/>
            </p:nvGrpSpPr>
            <p:grpSpPr>
              <a:xfrm>
                <a:off x="1400864" y="1624076"/>
                <a:ext cx="560368" cy="825149"/>
                <a:chOff x="1342876" y="1647676"/>
                <a:chExt cx="560368" cy="825149"/>
              </a:xfrm>
            </p:grpSpPr>
            <p:sp>
              <p:nvSpPr>
                <p:cNvPr id="1309" name="Google Shape;1309;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10" name="Google Shape;1310;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1" name="Google Shape;1311;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2" name="Google Shape;1312;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3" name="Google Shape;1313;p286"/>
            <p:cNvGrpSpPr/>
            <p:nvPr/>
          </p:nvGrpSpPr>
          <p:grpSpPr>
            <a:xfrm>
              <a:off x="6104589" y="2219381"/>
              <a:ext cx="397892" cy="646462"/>
              <a:chOff x="1400864" y="1624076"/>
              <a:chExt cx="560368" cy="910439"/>
            </a:xfrm>
          </p:grpSpPr>
          <p:grpSp>
            <p:nvGrpSpPr>
              <p:cNvPr id="1314" name="Google Shape;1314;p286"/>
              <p:cNvGrpSpPr/>
              <p:nvPr/>
            </p:nvGrpSpPr>
            <p:grpSpPr>
              <a:xfrm>
                <a:off x="1400864" y="1624076"/>
                <a:ext cx="560368" cy="825149"/>
                <a:chOff x="1342876" y="1647676"/>
                <a:chExt cx="560368" cy="825149"/>
              </a:xfrm>
            </p:grpSpPr>
            <p:sp>
              <p:nvSpPr>
                <p:cNvPr id="1315" name="Google Shape;1315;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16" name="Google Shape;1316;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7" name="Google Shape;1317;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8" name="Google Shape;1318;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9" name="Google Shape;1319;p286"/>
            <p:cNvGrpSpPr/>
            <p:nvPr/>
          </p:nvGrpSpPr>
          <p:grpSpPr>
            <a:xfrm>
              <a:off x="7845614" y="2219381"/>
              <a:ext cx="397892" cy="646462"/>
              <a:chOff x="1400864" y="1624076"/>
              <a:chExt cx="560368" cy="910439"/>
            </a:xfrm>
          </p:grpSpPr>
          <p:grpSp>
            <p:nvGrpSpPr>
              <p:cNvPr id="1320" name="Google Shape;1320;p286"/>
              <p:cNvGrpSpPr/>
              <p:nvPr/>
            </p:nvGrpSpPr>
            <p:grpSpPr>
              <a:xfrm>
                <a:off x="1400864" y="1624076"/>
                <a:ext cx="560368" cy="825149"/>
                <a:chOff x="1342876" y="1647676"/>
                <a:chExt cx="560368" cy="825149"/>
              </a:xfrm>
            </p:grpSpPr>
            <p:sp>
              <p:nvSpPr>
                <p:cNvPr id="1321" name="Google Shape;1321;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22" name="Google Shape;1322;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23" name="Google Shape;1323;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4" name="Google Shape;1324;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25" name="Google Shape;1325;p286"/>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6" name="Google Shape;1326;p286"/>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7" name="Google Shape;1327;p286"/>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8" name="Google Shape;1328;p286"/>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9" name="Google Shape;1329;p286"/>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0">
    <p:spTree>
      <p:nvGrpSpPr>
        <p:cNvPr id="1" name="Shape 1330"/>
        <p:cNvGrpSpPr/>
        <p:nvPr/>
      </p:nvGrpSpPr>
      <p:grpSpPr>
        <a:xfrm>
          <a:off x="0" y="0"/>
          <a:ext cx="0" cy="0"/>
          <a:chOff x="0" y="0"/>
          <a:chExt cx="0" cy="0"/>
        </a:xfrm>
      </p:grpSpPr>
      <p:pic>
        <p:nvPicPr>
          <p:cNvPr id="1331" name="Google Shape;1331;p28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332" name="Google Shape;1332;p28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3" name="Google Shape;1333;p28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334" name="Google Shape;1334;p287"/>
          <p:cNvGrpSpPr/>
          <p:nvPr/>
        </p:nvGrpSpPr>
        <p:grpSpPr>
          <a:xfrm>
            <a:off x="881517" y="3131028"/>
            <a:ext cx="7361989" cy="646462"/>
            <a:chOff x="881517" y="2219381"/>
            <a:chExt cx="7361989" cy="646462"/>
          </a:xfrm>
        </p:grpSpPr>
        <p:grpSp>
          <p:nvGrpSpPr>
            <p:cNvPr id="1335" name="Google Shape;1335;p287"/>
            <p:cNvGrpSpPr/>
            <p:nvPr/>
          </p:nvGrpSpPr>
          <p:grpSpPr>
            <a:xfrm>
              <a:off x="881517" y="2219381"/>
              <a:ext cx="397892" cy="646462"/>
              <a:chOff x="1400864" y="1624076"/>
              <a:chExt cx="560368" cy="910439"/>
            </a:xfrm>
          </p:grpSpPr>
          <p:grpSp>
            <p:nvGrpSpPr>
              <p:cNvPr id="1336" name="Google Shape;1336;p287"/>
              <p:cNvGrpSpPr/>
              <p:nvPr/>
            </p:nvGrpSpPr>
            <p:grpSpPr>
              <a:xfrm>
                <a:off x="1400864" y="1624076"/>
                <a:ext cx="560368" cy="825149"/>
                <a:chOff x="1342876" y="1647676"/>
                <a:chExt cx="560368" cy="825149"/>
              </a:xfrm>
            </p:grpSpPr>
            <p:sp>
              <p:nvSpPr>
                <p:cNvPr id="1337" name="Google Shape;1337;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38" name="Google Shape;1338;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39" name="Google Shape;1339;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0" name="Google Shape;1340;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41" name="Google Shape;1341;p287"/>
            <p:cNvGrpSpPr/>
            <p:nvPr/>
          </p:nvGrpSpPr>
          <p:grpSpPr>
            <a:xfrm>
              <a:off x="2622541" y="2219381"/>
              <a:ext cx="397892" cy="646462"/>
              <a:chOff x="1400864" y="1624076"/>
              <a:chExt cx="560368" cy="910439"/>
            </a:xfrm>
          </p:grpSpPr>
          <p:grpSp>
            <p:nvGrpSpPr>
              <p:cNvPr id="1342" name="Google Shape;1342;p287"/>
              <p:cNvGrpSpPr/>
              <p:nvPr/>
            </p:nvGrpSpPr>
            <p:grpSpPr>
              <a:xfrm>
                <a:off x="1400864" y="1624076"/>
                <a:ext cx="560368" cy="825149"/>
                <a:chOff x="1342876" y="1647676"/>
                <a:chExt cx="560368" cy="825149"/>
              </a:xfrm>
            </p:grpSpPr>
            <p:sp>
              <p:nvSpPr>
                <p:cNvPr id="1343" name="Google Shape;1343;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44" name="Google Shape;1344;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45" name="Google Shape;1345;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6" name="Google Shape;1346;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47" name="Google Shape;1347;p287"/>
            <p:cNvGrpSpPr/>
            <p:nvPr/>
          </p:nvGrpSpPr>
          <p:grpSpPr>
            <a:xfrm>
              <a:off x="4363565" y="2219381"/>
              <a:ext cx="397892" cy="646462"/>
              <a:chOff x="1400864" y="1624076"/>
              <a:chExt cx="560368" cy="910439"/>
            </a:xfrm>
          </p:grpSpPr>
          <p:grpSp>
            <p:nvGrpSpPr>
              <p:cNvPr id="1348" name="Google Shape;1348;p287"/>
              <p:cNvGrpSpPr/>
              <p:nvPr/>
            </p:nvGrpSpPr>
            <p:grpSpPr>
              <a:xfrm>
                <a:off x="1400864" y="1624076"/>
                <a:ext cx="560368" cy="825149"/>
                <a:chOff x="1342876" y="1647676"/>
                <a:chExt cx="560368" cy="825149"/>
              </a:xfrm>
            </p:grpSpPr>
            <p:sp>
              <p:nvSpPr>
                <p:cNvPr id="1349" name="Google Shape;1349;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50" name="Google Shape;1350;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1" name="Google Shape;1351;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2" name="Google Shape;1352;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3" name="Google Shape;1353;p287"/>
            <p:cNvGrpSpPr/>
            <p:nvPr/>
          </p:nvGrpSpPr>
          <p:grpSpPr>
            <a:xfrm>
              <a:off x="6104589" y="2219381"/>
              <a:ext cx="397892" cy="646462"/>
              <a:chOff x="1400864" y="1624076"/>
              <a:chExt cx="560368" cy="910439"/>
            </a:xfrm>
          </p:grpSpPr>
          <p:grpSp>
            <p:nvGrpSpPr>
              <p:cNvPr id="1354" name="Google Shape;1354;p287"/>
              <p:cNvGrpSpPr/>
              <p:nvPr/>
            </p:nvGrpSpPr>
            <p:grpSpPr>
              <a:xfrm>
                <a:off x="1400864" y="1624076"/>
                <a:ext cx="560368" cy="825149"/>
                <a:chOff x="1342876" y="1647676"/>
                <a:chExt cx="560368" cy="825149"/>
              </a:xfrm>
            </p:grpSpPr>
            <p:sp>
              <p:nvSpPr>
                <p:cNvPr id="1355" name="Google Shape;1355;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56" name="Google Shape;1356;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7" name="Google Shape;1357;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8" name="Google Shape;1358;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9" name="Google Shape;1359;p287"/>
            <p:cNvGrpSpPr/>
            <p:nvPr/>
          </p:nvGrpSpPr>
          <p:grpSpPr>
            <a:xfrm>
              <a:off x="7845614" y="2219381"/>
              <a:ext cx="397892" cy="646462"/>
              <a:chOff x="1400864" y="1624076"/>
              <a:chExt cx="560368" cy="910439"/>
            </a:xfrm>
          </p:grpSpPr>
          <p:grpSp>
            <p:nvGrpSpPr>
              <p:cNvPr id="1360" name="Google Shape;1360;p287"/>
              <p:cNvGrpSpPr/>
              <p:nvPr/>
            </p:nvGrpSpPr>
            <p:grpSpPr>
              <a:xfrm>
                <a:off x="1400864" y="1624076"/>
                <a:ext cx="560368" cy="825149"/>
                <a:chOff x="1342876" y="1647676"/>
                <a:chExt cx="560368" cy="825149"/>
              </a:xfrm>
            </p:grpSpPr>
            <p:sp>
              <p:nvSpPr>
                <p:cNvPr id="1361" name="Google Shape;1361;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62" name="Google Shape;1362;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63" name="Google Shape;1363;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4" name="Google Shape;1364;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65" name="Google Shape;1365;p287"/>
          <p:cNvSpPr txBox="1">
            <a:spLocks noGrp="1"/>
          </p:cNvSpPr>
          <p:nvPr>
            <p:ph type="body" idx="1"/>
          </p:nvPr>
        </p:nvSpPr>
        <p:spPr>
          <a:xfrm>
            <a:off x="223088"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6" name="Google Shape;1366;p287"/>
          <p:cNvSpPr txBox="1">
            <a:spLocks noGrp="1"/>
          </p:cNvSpPr>
          <p:nvPr>
            <p:ph type="body" idx="2"/>
          </p:nvPr>
        </p:nvSpPr>
        <p:spPr>
          <a:xfrm>
            <a:off x="1964112"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7" name="Google Shape;1367;p287"/>
          <p:cNvSpPr txBox="1">
            <a:spLocks noGrp="1"/>
          </p:cNvSpPr>
          <p:nvPr>
            <p:ph type="body" idx="3"/>
          </p:nvPr>
        </p:nvSpPr>
        <p:spPr>
          <a:xfrm>
            <a:off x="3705136"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8" name="Google Shape;1368;p287"/>
          <p:cNvSpPr txBox="1">
            <a:spLocks noGrp="1"/>
          </p:cNvSpPr>
          <p:nvPr>
            <p:ph type="body" idx="4"/>
          </p:nvPr>
        </p:nvSpPr>
        <p:spPr>
          <a:xfrm>
            <a:off x="5446160"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9" name="Google Shape;1369;p287"/>
          <p:cNvSpPr txBox="1">
            <a:spLocks noGrp="1"/>
          </p:cNvSpPr>
          <p:nvPr>
            <p:ph type="body" idx="5"/>
          </p:nvPr>
        </p:nvSpPr>
        <p:spPr>
          <a:xfrm>
            <a:off x="718718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370" name="Google Shape;1370;p287"/>
          <p:cNvGrpSpPr/>
          <p:nvPr/>
        </p:nvGrpSpPr>
        <p:grpSpPr>
          <a:xfrm>
            <a:off x="881517" y="1424144"/>
            <a:ext cx="7361989" cy="646462"/>
            <a:chOff x="881517" y="2219381"/>
            <a:chExt cx="7361989" cy="646462"/>
          </a:xfrm>
        </p:grpSpPr>
        <p:grpSp>
          <p:nvGrpSpPr>
            <p:cNvPr id="1371" name="Google Shape;1371;p287"/>
            <p:cNvGrpSpPr/>
            <p:nvPr/>
          </p:nvGrpSpPr>
          <p:grpSpPr>
            <a:xfrm>
              <a:off x="881517" y="2219381"/>
              <a:ext cx="397892" cy="646462"/>
              <a:chOff x="1400864" y="1624076"/>
              <a:chExt cx="560368" cy="910439"/>
            </a:xfrm>
          </p:grpSpPr>
          <p:grpSp>
            <p:nvGrpSpPr>
              <p:cNvPr id="1372" name="Google Shape;1372;p287"/>
              <p:cNvGrpSpPr/>
              <p:nvPr/>
            </p:nvGrpSpPr>
            <p:grpSpPr>
              <a:xfrm>
                <a:off x="1400864" y="1624076"/>
                <a:ext cx="560368" cy="825149"/>
                <a:chOff x="1342876" y="1647676"/>
                <a:chExt cx="560368" cy="825149"/>
              </a:xfrm>
            </p:grpSpPr>
            <p:sp>
              <p:nvSpPr>
                <p:cNvPr id="1373" name="Google Shape;1373;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74" name="Google Shape;1374;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75" name="Google Shape;1375;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76" name="Google Shape;1376;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77" name="Google Shape;1377;p287"/>
            <p:cNvGrpSpPr/>
            <p:nvPr/>
          </p:nvGrpSpPr>
          <p:grpSpPr>
            <a:xfrm>
              <a:off x="2622541" y="2219381"/>
              <a:ext cx="397892" cy="646462"/>
              <a:chOff x="1400864" y="1624076"/>
              <a:chExt cx="560368" cy="910439"/>
            </a:xfrm>
          </p:grpSpPr>
          <p:grpSp>
            <p:nvGrpSpPr>
              <p:cNvPr id="1378" name="Google Shape;1378;p287"/>
              <p:cNvGrpSpPr/>
              <p:nvPr/>
            </p:nvGrpSpPr>
            <p:grpSpPr>
              <a:xfrm>
                <a:off x="1400864" y="1624076"/>
                <a:ext cx="560368" cy="825149"/>
                <a:chOff x="1342876" y="1647676"/>
                <a:chExt cx="560368" cy="825149"/>
              </a:xfrm>
            </p:grpSpPr>
            <p:sp>
              <p:nvSpPr>
                <p:cNvPr id="1379" name="Google Shape;1379;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80" name="Google Shape;1380;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81" name="Google Shape;1381;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2" name="Google Shape;1382;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83" name="Google Shape;1383;p287"/>
            <p:cNvGrpSpPr/>
            <p:nvPr/>
          </p:nvGrpSpPr>
          <p:grpSpPr>
            <a:xfrm>
              <a:off x="4363565" y="2219381"/>
              <a:ext cx="397892" cy="646462"/>
              <a:chOff x="1400864" y="1624076"/>
              <a:chExt cx="560368" cy="910439"/>
            </a:xfrm>
          </p:grpSpPr>
          <p:grpSp>
            <p:nvGrpSpPr>
              <p:cNvPr id="1384" name="Google Shape;1384;p287"/>
              <p:cNvGrpSpPr/>
              <p:nvPr/>
            </p:nvGrpSpPr>
            <p:grpSpPr>
              <a:xfrm>
                <a:off x="1400864" y="1624076"/>
                <a:ext cx="560368" cy="825149"/>
                <a:chOff x="1342876" y="1647676"/>
                <a:chExt cx="560368" cy="825149"/>
              </a:xfrm>
            </p:grpSpPr>
            <p:sp>
              <p:nvSpPr>
                <p:cNvPr id="1385" name="Google Shape;1385;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86" name="Google Shape;1386;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87" name="Google Shape;1387;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8" name="Google Shape;1388;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89" name="Google Shape;1389;p287"/>
            <p:cNvGrpSpPr/>
            <p:nvPr/>
          </p:nvGrpSpPr>
          <p:grpSpPr>
            <a:xfrm>
              <a:off x="6104589" y="2219381"/>
              <a:ext cx="397892" cy="646462"/>
              <a:chOff x="1400864" y="1624076"/>
              <a:chExt cx="560368" cy="910439"/>
            </a:xfrm>
          </p:grpSpPr>
          <p:grpSp>
            <p:nvGrpSpPr>
              <p:cNvPr id="1390" name="Google Shape;1390;p287"/>
              <p:cNvGrpSpPr/>
              <p:nvPr/>
            </p:nvGrpSpPr>
            <p:grpSpPr>
              <a:xfrm>
                <a:off x="1400864" y="1624076"/>
                <a:ext cx="560368" cy="825149"/>
                <a:chOff x="1342876" y="1647676"/>
                <a:chExt cx="560368" cy="825149"/>
              </a:xfrm>
            </p:grpSpPr>
            <p:sp>
              <p:nvSpPr>
                <p:cNvPr id="1391" name="Google Shape;1391;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2" name="Google Shape;1392;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3" name="Google Shape;1393;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4" name="Google Shape;1394;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95" name="Google Shape;1395;p287"/>
            <p:cNvGrpSpPr/>
            <p:nvPr/>
          </p:nvGrpSpPr>
          <p:grpSpPr>
            <a:xfrm>
              <a:off x="7845614" y="2219381"/>
              <a:ext cx="397892" cy="646462"/>
              <a:chOff x="1400864" y="1624076"/>
              <a:chExt cx="560368" cy="910439"/>
            </a:xfrm>
          </p:grpSpPr>
          <p:grpSp>
            <p:nvGrpSpPr>
              <p:cNvPr id="1396" name="Google Shape;1396;p287"/>
              <p:cNvGrpSpPr/>
              <p:nvPr/>
            </p:nvGrpSpPr>
            <p:grpSpPr>
              <a:xfrm>
                <a:off x="1400864" y="1624076"/>
                <a:ext cx="560368" cy="825149"/>
                <a:chOff x="1342876" y="1647676"/>
                <a:chExt cx="560368" cy="825149"/>
              </a:xfrm>
            </p:grpSpPr>
            <p:sp>
              <p:nvSpPr>
                <p:cNvPr id="1397" name="Google Shape;1397;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8" name="Google Shape;1398;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9" name="Google Shape;1399;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00" name="Google Shape;1400;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401" name="Google Shape;1401;p287"/>
          <p:cNvSpPr txBox="1">
            <a:spLocks noGrp="1"/>
          </p:cNvSpPr>
          <p:nvPr>
            <p:ph type="body" idx="6"/>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2" name="Google Shape;1402;p287"/>
          <p:cNvSpPr txBox="1">
            <a:spLocks noGrp="1"/>
          </p:cNvSpPr>
          <p:nvPr>
            <p:ph type="body" idx="7"/>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3" name="Google Shape;1403;p287"/>
          <p:cNvSpPr txBox="1">
            <a:spLocks noGrp="1"/>
          </p:cNvSpPr>
          <p:nvPr>
            <p:ph type="body" idx="8"/>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4" name="Google Shape;1404;p287"/>
          <p:cNvSpPr txBox="1">
            <a:spLocks noGrp="1"/>
          </p:cNvSpPr>
          <p:nvPr>
            <p:ph type="body" idx="9"/>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5" name="Google Shape;1405;p287"/>
          <p:cNvSpPr txBox="1">
            <a:spLocks noGrp="1"/>
          </p:cNvSpPr>
          <p:nvPr>
            <p:ph type="body" idx="13"/>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1">
    <p:spTree>
      <p:nvGrpSpPr>
        <p:cNvPr id="1" name="Shape 1406"/>
        <p:cNvGrpSpPr/>
        <p:nvPr/>
      </p:nvGrpSpPr>
      <p:grpSpPr>
        <a:xfrm>
          <a:off x="0" y="0"/>
          <a:ext cx="0" cy="0"/>
          <a:chOff x="0" y="0"/>
          <a:chExt cx="0" cy="0"/>
        </a:xfrm>
      </p:grpSpPr>
      <p:pic>
        <p:nvPicPr>
          <p:cNvPr id="1407" name="Google Shape;1407;p28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08" name="Google Shape;1408;p28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9" name="Google Shape;1409;p28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410" name="Google Shape;1410;p288"/>
          <p:cNvGrpSpPr/>
          <p:nvPr/>
        </p:nvGrpSpPr>
        <p:grpSpPr>
          <a:xfrm>
            <a:off x="2805107" y="1224889"/>
            <a:ext cx="3533786" cy="3185052"/>
            <a:chOff x="2801099" y="1114361"/>
            <a:chExt cx="3533786" cy="3185052"/>
          </a:xfrm>
        </p:grpSpPr>
        <p:grpSp>
          <p:nvGrpSpPr>
            <p:cNvPr id="1411" name="Google Shape;1411;p288"/>
            <p:cNvGrpSpPr/>
            <p:nvPr/>
          </p:nvGrpSpPr>
          <p:grpSpPr>
            <a:xfrm>
              <a:off x="2801099" y="1228944"/>
              <a:ext cx="3533786" cy="2955886"/>
              <a:chOff x="2801099" y="1066147"/>
              <a:chExt cx="3533786" cy="2955886"/>
            </a:xfrm>
          </p:grpSpPr>
          <p:grpSp>
            <p:nvGrpSpPr>
              <p:cNvPr id="1412" name="Google Shape;1412;p288"/>
              <p:cNvGrpSpPr/>
              <p:nvPr/>
            </p:nvGrpSpPr>
            <p:grpSpPr>
              <a:xfrm>
                <a:off x="6252959" y="1066147"/>
                <a:ext cx="81926" cy="2955886"/>
                <a:chOff x="6252959" y="1066147"/>
                <a:chExt cx="81926" cy="2955886"/>
              </a:xfrm>
            </p:grpSpPr>
            <p:sp>
              <p:nvSpPr>
                <p:cNvPr id="1413" name="Google Shape;1413;p288"/>
                <p:cNvSpPr/>
                <p:nvPr/>
              </p:nvSpPr>
              <p:spPr>
                <a:xfrm>
                  <a:off x="6252959" y="178463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4" name="Google Shape;1414;p288"/>
                <p:cNvSpPr/>
                <p:nvPr/>
              </p:nvSpPr>
              <p:spPr>
                <a:xfrm>
                  <a:off x="625295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5" name="Google Shape;1415;p288"/>
                <p:cNvSpPr/>
                <p:nvPr/>
              </p:nvSpPr>
              <p:spPr>
                <a:xfrm>
                  <a:off x="6252959" y="322161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6" name="Google Shape;1416;p288"/>
                <p:cNvSpPr/>
                <p:nvPr/>
              </p:nvSpPr>
              <p:spPr>
                <a:xfrm>
                  <a:off x="6252959" y="394010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7" name="Google Shape;1417;p288"/>
                <p:cNvSpPr/>
                <p:nvPr/>
              </p:nvSpPr>
              <p:spPr>
                <a:xfrm>
                  <a:off x="6252959" y="106614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18" name="Google Shape;1418;p288"/>
              <p:cNvGrpSpPr/>
              <p:nvPr/>
            </p:nvGrpSpPr>
            <p:grpSpPr>
              <a:xfrm>
                <a:off x="2801099" y="1066147"/>
                <a:ext cx="81926" cy="2955886"/>
                <a:chOff x="2801099" y="1066147"/>
                <a:chExt cx="81926" cy="2955886"/>
              </a:xfrm>
            </p:grpSpPr>
            <p:sp>
              <p:nvSpPr>
                <p:cNvPr id="1419" name="Google Shape;1419;p288"/>
                <p:cNvSpPr/>
                <p:nvPr/>
              </p:nvSpPr>
              <p:spPr>
                <a:xfrm>
                  <a:off x="2801099" y="178463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0" name="Google Shape;1420;p288"/>
                <p:cNvSpPr/>
                <p:nvPr/>
              </p:nvSpPr>
              <p:spPr>
                <a:xfrm>
                  <a:off x="280109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1" name="Google Shape;1421;p288"/>
                <p:cNvSpPr/>
                <p:nvPr/>
              </p:nvSpPr>
              <p:spPr>
                <a:xfrm>
                  <a:off x="2801099" y="322161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2" name="Google Shape;1422;p288"/>
                <p:cNvSpPr/>
                <p:nvPr/>
              </p:nvSpPr>
              <p:spPr>
                <a:xfrm>
                  <a:off x="2801099" y="394010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3" name="Google Shape;1423;p288"/>
                <p:cNvSpPr/>
                <p:nvPr/>
              </p:nvSpPr>
              <p:spPr>
                <a:xfrm>
                  <a:off x="2801099" y="106614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grpSp>
          <p:nvGrpSpPr>
            <p:cNvPr id="1424" name="Google Shape;1424;p288"/>
            <p:cNvGrpSpPr/>
            <p:nvPr/>
          </p:nvGrpSpPr>
          <p:grpSpPr>
            <a:xfrm>
              <a:off x="2975830" y="1114361"/>
              <a:ext cx="3184323" cy="3185052"/>
              <a:chOff x="2908735" y="1068601"/>
              <a:chExt cx="3326530" cy="3327292"/>
            </a:xfrm>
          </p:grpSpPr>
          <p:sp>
            <p:nvSpPr>
              <p:cNvPr id="1425" name="Google Shape;1425;p288"/>
              <p:cNvSpPr/>
              <p:nvPr/>
            </p:nvSpPr>
            <p:spPr>
              <a:xfrm>
                <a:off x="2908735" y="1068601"/>
                <a:ext cx="3326530" cy="3327292"/>
              </a:xfrm>
              <a:custGeom>
                <a:avLst/>
                <a:gdLst/>
                <a:ahLst/>
                <a:cxnLst/>
                <a:rect l="l" t="t" r="r" b="b"/>
                <a:pathLst>
                  <a:path w="3708" h="3708" extrusionOk="0">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rgbClr val="F2F2F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26" name="Google Shape;1426;p288"/>
              <p:cNvSpPr/>
              <p:nvPr/>
            </p:nvSpPr>
            <p:spPr>
              <a:xfrm>
                <a:off x="3510752" y="1490314"/>
                <a:ext cx="1060348" cy="1239954"/>
              </a:xfrm>
              <a:custGeom>
                <a:avLst/>
                <a:gdLst/>
                <a:ahLst/>
                <a:cxnLst/>
                <a:rect l="l" t="t" r="r" b="b"/>
                <a:pathLst>
                  <a:path w="1247" h="1458" extrusionOk="0">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27" name="Google Shape;1427;p288"/>
              <p:cNvSpPr/>
              <p:nvPr/>
            </p:nvSpPr>
            <p:spPr>
              <a:xfrm>
                <a:off x="3264202" y="1969019"/>
                <a:ext cx="1306180" cy="769168"/>
              </a:xfrm>
              <a:custGeom>
                <a:avLst/>
                <a:gdLst/>
                <a:ahLst/>
                <a:cxnLst/>
                <a:rect l="l" t="t" r="r" b="b"/>
                <a:pathLst>
                  <a:path w="1536" h="904" extrusionOk="0">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28" name="Google Shape;1428;p288"/>
              <p:cNvSpPr/>
              <p:nvPr/>
            </p:nvSpPr>
            <p:spPr>
              <a:xfrm>
                <a:off x="3519391" y="2733867"/>
                <a:ext cx="1051711" cy="1244273"/>
              </a:xfrm>
              <a:custGeom>
                <a:avLst/>
                <a:gdLst/>
                <a:ahLst/>
                <a:cxnLst/>
                <a:rect l="l" t="t" r="r" b="b"/>
                <a:pathLst>
                  <a:path w="1237" h="1463" extrusionOk="0">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29" name="Google Shape;1429;p288"/>
              <p:cNvSpPr/>
              <p:nvPr/>
            </p:nvSpPr>
            <p:spPr>
              <a:xfrm>
                <a:off x="4162942" y="1398533"/>
                <a:ext cx="806959" cy="1331734"/>
              </a:xfrm>
              <a:custGeom>
                <a:avLst/>
                <a:gdLst/>
                <a:ahLst/>
                <a:cxnLst/>
                <a:rect l="l" t="t" r="r" b="b"/>
                <a:pathLst>
                  <a:path w="949" h="1566" extrusionOk="0">
                    <a:moveTo>
                      <a:pt x="0" y="108"/>
                    </a:moveTo>
                    <a:cubicBezTo>
                      <a:pt x="481" y="1566"/>
                      <a:pt x="481" y="1566"/>
                      <a:pt x="481" y="1566"/>
                    </a:cubicBezTo>
                    <a:cubicBezTo>
                      <a:pt x="949" y="102"/>
                      <a:pt x="949" y="102"/>
                      <a:pt x="949" y="102"/>
                    </a:cubicBezTo>
                    <a:cubicBezTo>
                      <a:pt x="628" y="0"/>
                      <a:pt x="298" y="10"/>
                      <a:pt x="0" y="10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0" name="Google Shape;1430;p288"/>
              <p:cNvSpPr/>
              <p:nvPr/>
            </p:nvSpPr>
            <p:spPr>
              <a:xfrm>
                <a:off x="3264202" y="2732066"/>
                <a:ext cx="1306180" cy="773126"/>
              </a:xfrm>
              <a:custGeom>
                <a:avLst/>
                <a:gdLst/>
                <a:ahLst/>
                <a:cxnLst/>
                <a:rect l="l" t="t" r="r" b="b"/>
                <a:pathLst>
                  <a:path w="1536" h="909" extrusionOk="0">
                    <a:moveTo>
                      <a:pt x="298" y="909"/>
                    </a:moveTo>
                    <a:cubicBezTo>
                      <a:pt x="1536" y="0"/>
                      <a:pt x="1536" y="0"/>
                      <a:pt x="1536" y="0"/>
                    </a:cubicBezTo>
                    <a:cubicBezTo>
                      <a:pt x="0" y="8"/>
                      <a:pt x="0" y="8"/>
                      <a:pt x="0" y="8"/>
                    </a:cubicBezTo>
                    <a:cubicBezTo>
                      <a:pt x="3" y="335"/>
                      <a:pt x="110" y="651"/>
                      <a:pt x="298" y="90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1" name="Google Shape;1431;p288"/>
              <p:cNvSpPr/>
              <p:nvPr/>
            </p:nvSpPr>
            <p:spPr>
              <a:xfrm>
                <a:off x="4574699" y="1958941"/>
                <a:ext cx="1306180" cy="772406"/>
              </a:xfrm>
              <a:custGeom>
                <a:avLst/>
                <a:gdLst/>
                <a:ahLst/>
                <a:cxnLst/>
                <a:rect l="l" t="t" r="r" b="b"/>
                <a:pathLst>
                  <a:path w="1536" h="908" extrusionOk="0">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2" name="Google Shape;1432;p288"/>
              <p:cNvSpPr/>
              <p:nvPr/>
            </p:nvSpPr>
            <p:spPr>
              <a:xfrm>
                <a:off x="4574699" y="2727029"/>
                <a:ext cx="1306900" cy="768806"/>
              </a:xfrm>
              <a:custGeom>
                <a:avLst/>
                <a:gdLst/>
                <a:ahLst/>
                <a:cxnLst/>
                <a:rect l="l" t="t" r="r" b="b"/>
                <a:pathLst>
                  <a:path w="1537" h="904" extrusionOk="0">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3" name="Google Shape;1433;p288"/>
              <p:cNvSpPr/>
              <p:nvPr/>
            </p:nvSpPr>
            <p:spPr>
              <a:xfrm>
                <a:off x="4572900" y="1485996"/>
                <a:ext cx="1052790" cy="1244273"/>
              </a:xfrm>
              <a:custGeom>
                <a:avLst/>
                <a:gdLst/>
                <a:ahLst/>
                <a:cxnLst/>
                <a:rect l="l" t="t" r="r" b="b"/>
                <a:pathLst>
                  <a:path w="1238" h="1463" extrusionOk="0">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4" name="Google Shape;1434;p288"/>
              <p:cNvSpPr/>
              <p:nvPr/>
            </p:nvSpPr>
            <p:spPr>
              <a:xfrm>
                <a:off x="4574699" y="2733147"/>
                <a:ext cx="1059268" cy="1240673"/>
              </a:xfrm>
              <a:custGeom>
                <a:avLst/>
                <a:gdLst/>
                <a:ahLst/>
                <a:cxnLst/>
                <a:rect l="l" t="t" r="r" b="b"/>
                <a:pathLst>
                  <a:path w="1246" h="1459" extrusionOk="0">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5" name="Google Shape;1435;p288"/>
              <p:cNvSpPr/>
              <p:nvPr/>
            </p:nvSpPr>
            <p:spPr>
              <a:xfrm>
                <a:off x="4174099" y="2733867"/>
                <a:ext cx="807679" cy="1332815"/>
              </a:xfrm>
              <a:custGeom>
                <a:avLst/>
                <a:gdLst/>
                <a:ahLst/>
                <a:cxnLst/>
                <a:rect l="l" t="t" r="r" b="b"/>
                <a:pathLst>
                  <a:path w="950" h="1567" extrusionOk="0">
                    <a:moveTo>
                      <a:pt x="950" y="1458"/>
                    </a:moveTo>
                    <a:cubicBezTo>
                      <a:pt x="468" y="0"/>
                      <a:pt x="468" y="0"/>
                      <a:pt x="468" y="0"/>
                    </a:cubicBezTo>
                    <a:cubicBezTo>
                      <a:pt x="0" y="1464"/>
                      <a:pt x="0" y="1464"/>
                      <a:pt x="0" y="1464"/>
                    </a:cubicBezTo>
                    <a:cubicBezTo>
                      <a:pt x="322" y="1567"/>
                      <a:pt x="652" y="1556"/>
                      <a:pt x="950" y="145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6" name="Google Shape;1436;p288"/>
              <p:cNvSpPr/>
              <p:nvPr/>
            </p:nvSpPr>
            <p:spPr>
              <a:xfrm>
                <a:off x="4369541" y="1554021"/>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7" name="Google Shape;1437;p288"/>
              <p:cNvSpPr/>
              <p:nvPr/>
            </p:nvSpPr>
            <p:spPr>
              <a:xfrm>
                <a:off x="3770260" y="1712390"/>
                <a:ext cx="459988" cy="459268"/>
              </a:xfrm>
              <a:custGeom>
                <a:avLst/>
                <a:gdLst/>
                <a:ahLst/>
                <a:cxnLst/>
                <a:rect l="l" t="t" r="r" b="b"/>
                <a:pathLst>
                  <a:path w="541" h="540" extrusionOk="0">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8" name="Google Shape;1438;p288"/>
              <p:cNvSpPr/>
              <p:nvPr/>
            </p:nvSpPr>
            <p:spPr>
              <a:xfrm>
                <a:off x="3418969" y="2200452"/>
                <a:ext cx="454949" cy="455309"/>
              </a:xfrm>
              <a:custGeom>
                <a:avLst/>
                <a:gdLst/>
                <a:ahLst/>
                <a:cxnLst/>
                <a:rect l="l" t="t" r="r" b="b"/>
                <a:pathLst>
                  <a:path w="535" h="535" extrusionOk="0">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9" name="Google Shape;1439;p288"/>
              <p:cNvSpPr/>
              <p:nvPr/>
            </p:nvSpPr>
            <p:spPr>
              <a:xfrm>
                <a:off x="3417170" y="2801893"/>
                <a:ext cx="454949" cy="454949"/>
              </a:xfrm>
              <a:custGeom>
                <a:avLst/>
                <a:gdLst/>
                <a:ahLst/>
                <a:cxnLst/>
                <a:rect l="l" t="t" r="r" b="b"/>
                <a:pathLst>
                  <a:path w="535" h="535" extrusionOk="0">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0" name="Google Shape;1440;p288"/>
              <p:cNvSpPr/>
              <p:nvPr/>
            </p:nvSpPr>
            <p:spPr>
              <a:xfrm>
                <a:off x="3767740" y="3286717"/>
                <a:ext cx="459988" cy="460348"/>
              </a:xfrm>
              <a:custGeom>
                <a:avLst/>
                <a:gdLst/>
                <a:ahLst/>
                <a:cxnLst/>
                <a:rect l="l" t="t" r="r" b="b"/>
                <a:pathLst>
                  <a:path w="541" h="541" extrusionOk="0">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1" name="Google Shape;1441;p288"/>
              <p:cNvSpPr/>
              <p:nvPr/>
            </p:nvSpPr>
            <p:spPr>
              <a:xfrm>
                <a:off x="4366301" y="3500155"/>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2" name="Google Shape;1442;p288"/>
              <p:cNvSpPr/>
              <p:nvPr/>
            </p:nvSpPr>
            <p:spPr>
              <a:xfrm>
                <a:off x="4911233" y="3288516"/>
                <a:ext cx="459988" cy="459988"/>
              </a:xfrm>
              <a:custGeom>
                <a:avLst/>
                <a:gdLst/>
                <a:ahLst/>
                <a:cxnLst/>
                <a:rect l="l" t="t" r="r" b="b"/>
                <a:pathLst>
                  <a:path w="541" h="541" extrusionOk="0">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3" name="Google Shape;1443;p288"/>
              <p:cNvSpPr/>
              <p:nvPr/>
            </p:nvSpPr>
            <p:spPr>
              <a:xfrm>
                <a:off x="5268641" y="2805132"/>
                <a:ext cx="454949" cy="454229"/>
              </a:xfrm>
              <a:custGeom>
                <a:avLst/>
                <a:gdLst/>
                <a:ahLst/>
                <a:cxnLst/>
                <a:rect l="l" t="t" r="r" b="b"/>
                <a:pathLst>
                  <a:path w="535" h="534" extrusionOk="0">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4" name="Google Shape;1444;p288"/>
              <p:cNvSpPr/>
              <p:nvPr/>
            </p:nvSpPr>
            <p:spPr>
              <a:xfrm>
                <a:off x="5269360" y="2202972"/>
                <a:ext cx="454949" cy="455309"/>
              </a:xfrm>
              <a:custGeom>
                <a:avLst/>
                <a:gdLst/>
                <a:ahLst/>
                <a:cxnLst/>
                <a:rect l="l" t="t" r="r" b="b"/>
                <a:pathLst>
                  <a:path w="535" h="535" extrusionOk="0">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5" name="Google Shape;1445;p288"/>
              <p:cNvSpPr/>
              <p:nvPr/>
            </p:nvSpPr>
            <p:spPr>
              <a:xfrm>
                <a:off x="4913752" y="1713829"/>
                <a:ext cx="460348" cy="459628"/>
              </a:xfrm>
              <a:custGeom>
                <a:avLst/>
                <a:gdLst/>
                <a:ahLst/>
                <a:cxnLst/>
                <a:rect l="l" t="t" r="r" b="b"/>
                <a:pathLst>
                  <a:path w="541" h="540" extrusionOk="0">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6" name="Google Shape;1446;p288"/>
              <p:cNvSpPr/>
              <p:nvPr/>
            </p:nvSpPr>
            <p:spPr>
              <a:xfrm>
                <a:off x="3910179" y="2033807"/>
                <a:ext cx="1323643" cy="1396880"/>
              </a:xfrm>
              <a:custGeom>
                <a:avLst/>
                <a:gdLst/>
                <a:ahLst/>
                <a:cxnLst/>
                <a:rect l="l" t="t" r="r" b="b"/>
                <a:pathLst>
                  <a:path w="1790" h="1889" extrusionOk="0">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lt1"/>
              </a:solidFill>
              <a:ln>
                <a:noFill/>
              </a:ln>
              <a:effectLst>
                <a:outerShdw blurRad="812800" sx="116000" sy="116000" algn="ctr" rotWithShape="0">
                  <a:srgbClr val="000000">
                    <a:alpha val="15294"/>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7" name="Google Shape;1447;p288"/>
              <p:cNvSpPr/>
              <p:nvPr/>
            </p:nvSpPr>
            <p:spPr>
              <a:xfrm>
                <a:off x="4432491" y="2254751"/>
                <a:ext cx="270442" cy="53653"/>
              </a:xfrm>
              <a:custGeom>
                <a:avLst/>
                <a:gdLst/>
                <a:ahLst/>
                <a:cxnLst/>
                <a:rect l="l" t="t" r="r" b="b"/>
                <a:pathLst>
                  <a:path w="947" h="188" extrusionOk="0">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8" name="Google Shape;1448;p288"/>
              <p:cNvSpPr/>
              <p:nvPr/>
            </p:nvSpPr>
            <p:spPr>
              <a:xfrm>
                <a:off x="4717797" y="2279886"/>
                <a:ext cx="228872" cy="178723"/>
              </a:xfrm>
              <a:custGeom>
                <a:avLst/>
                <a:gdLst/>
                <a:ahLst/>
                <a:cxnLst/>
                <a:rect l="l" t="t" r="r" b="b"/>
                <a:pathLst>
                  <a:path w="802" h="626" extrusionOk="0">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9" name="Google Shape;1449;p288"/>
              <p:cNvSpPr/>
              <p:nvPr/>
            </p:nvSpPr>
            <p:spPr>
              <a:xfrm>
                <a:off x="4191056" y="2282423"/>
                <a:ext cx="228631" cy="181260"/>
              </a:xfrm>
              <a:custGeom>
                <a:avLst/>
                <a:gdLst/>
                <a:ahLst/>
                <a:cxnLst/>
                <a:rect l="l" t="t" r="r" b="b"/>
                <a:pathLst>
                  <a:path w="801" h="635" extrusionOk="0">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0" name="Google Shape;1450;p288"/>
              <p:cNvSpPr/>
              <p:nvPr/>
            </p:nvSpPr>
            <p:spPr>
              <a:xfrm>
                <a:off x="4935550" y="2459939"/>
                <a:ext cx="113712" cy="256665"/>
              </a:xfrm>
              <a:custGeom>
                <a:avLst/>
                <a:gdLst/>
                <a:ahLst/>
                <a:cxnLst/>
                <a:rect l="l" t="t" r="r" b="b"/>
                <a:pathLst>
                  <a:path w="398" h="899" extrusionOk="0">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1" name="Google Shape;1451;p288"/>
              <p:cNvSpPr/>
              <p:nvPr/>
            </p:nvSpPr>
            <p:spPr>
              <a:xfrm>
                <a:off x="4094739" y="2461992"/>
                <a:ext cx="109965" cy="261860"/>
              </a:xfrm>
              <a:custGeom>
                <a:avLst/>
                <a:gdLst/>
                <a:ahLst/>
                <a:cxnLst/>
                <a:rect l="l" t="t" r="r" b="b"/>
                <a:pathLst>
                  <a:path w="385" h="917" extrusionOk="0">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2" name="Google Shape;1452;p288"/>
              <p:cNvSpPr/>
              <p:nvPr/>
            </p:nvSpPr>
            <p:spPr>
              <a:xfrm>
                <a:off x="4938447" y="2741738"/>
                <a:ext cx="110811" cy="258478"/>
              </a:xfrm>
              <a:custGeom>
                <a:avLst/>
                <a:gdLst/>
                <a:ahLst/>
                <a:cxnLst/>
                <a:rect l="l" t="t" r="r" b="b"/>
                <a:pathLst>
                  <a:path w="388" h="905" extrusionOk="0">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3" name="Google Shape;1453;p288"/>
              <p:cNvSpPr/>
              <p:nvPr/>
            </p:nvSpPr>
            <p:spPr>
              <a:xfrm>
                <a:off x="4094742" y="2747174"/>
                <a:ext cx="113108" cy="259322"/>
              </a:xfrm>
              <a:custGeom>
                <a:avLst/>
                <a:gdLst/>
                <a:ahLst/>
                <a:cxnLst/>
                <a:rect l="l" t="t" r="r" b="b"/>
                <a:pathLst>
                  <a:path w="396" h="908" extrusionOk="0">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4" name="Google Shape;1454;p288"/>
              <p:cNvSpPr/>
              <p:nvPr/>
            </p:nvSpPr>
            <p:spPr>
              <a:xfrm>
                <a:off x="4720940" y="3001909"/>
                <a:ext cx="227785" cy="179328"/>
              </a:xfrm>
              <a:custGeom>
                <a:avLst/>
                <a:gdLst/>
                <a:ahLst/>
                <a:cxnLst/>
                <a:rect l="l" t="t" r="r" b="b"/>
                <a:pathLst>
                  <a:path w="798" h="628" extrusionOk="0">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5" name="Google Shape;1455;p288"/>
              <p:cNvSpPr/>
              <p:nvPr/>
            </p:nvSpPr>
            <p:spPr>
              <a:xfrm>
                <a:off x="4193596" y="3003842"/>
                <a:ext cx="231288" cy="179328"/>
              </a:xfrm>
              <a:custGeom>
                <a:avLst/>
                <a:gdLst/>
                <a:ahLst/>
                <a:cxnLst/>
                <a:rect l="l" t="t" r="r" b="b"/>
                <a:pathLst>
                  <a:path w="810" h="628" extrusionOk="0">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6" name="Google Shape;1456;p288"/>
              <p:cNvSpPr/>
              <p:nvPr/>
            </p:nvSpPr>
            <p:spPr>
              <a:xfrm>
                <a:off x="4437686" y="3157542"/>
                <a:ext cx="269837" cy="52203"/>
              </a:xfrm>
              <a:custGeom>
                <a:avLst/>
                <a:gdLst/>
                <a:ahLst/>
                <a:cxnLst/>
                <a:rect l="l" t="t" r="r" b="b"/>
                <a:pathLst>
                  <a:path w="945" h="183" extrusionOk="0">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grpSp>
      </p:grpSp>
      <p:sp>
        <p:nvSpPr>
          <p:cNvPr id="1457" name="Google Shape;1457;p288"/>
          <p:cNvSpPr txBox="1">
            <a:spLocks noGrp="1"/>
          </p:cNvSpPr>
          <p:nvPr>
            <p:ph type="body" idx="1"/>
          </p:nvPr>
        </p:nvSpPr>
        <p:spPr>
          <a:xfrm>
            <a:off x="562709"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58" name="Google Shape;1458;p288"/>
          <p:cNvSpPr txBox="1">
            <a:spLocks noGrp="1"/>
          </p:cNvSpPr>
          <p:nvPr>
            <p:ph type="body" idx="2"/>
          </p:nvPr>
        </p:nvSpPr>
        <p:spPr>
          <a:xfrm>
            <a:off x="562709"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59" name="Google Shape;1459;p288"/>
          <p:cNvSpPr txBox="1">
            <a:spLocks noGrp="1"/>
          </p:cNvSpPr>
          <p:nvPr>
            <p:ph type="body" idx="3"/>
          </p:nvPr>
        </p:nvSpPr>
        <p:spPr>
          <a:xfrm>
            <a:off x="562709"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0" name="Google Shape;1460;p288"/>
          <p:cNvSpPr txBox="1">
            <a:spLocks noGrp="1"/>
          </p:cNvSpPr>
          <p:nvPr>
            <p:ph type="body" idx="4"/>
          </p:nvPr>
        </p:nvSpPr>
        <p:spPr>
          <a:xfrm>
            <a:off x="562709"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1" name="Google Shape;1461;p288"/>
          <p:cNvSpPr txBox="1">
            <a:spLocks noGrp="1"/>
          </p:cNvSpPr>
          <p:nvPr>
            <p:ph type="body" idx="5"/>
          </p:nvPr>
        </p:nvSpPr>
        <p:spPr>
          <a:xfrm>
            <a:off x="562709"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2" name="Google Shape;1462;p288"/>
          <p:cNvSpPr txBox="1">
            <a:spLocks noGrp="1"/>
          </p:cNvSpPr>
          <p:nvPr>
            <p:ph type="body" idx="6"/>
          </p:nvPr>
        </p:nvSpPr>
        <p:spPr>
          <a:xfrm>
            <a:off x="6420898"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3" name="Google Shape;1463;p288"/>
          <p:cNvSpPr txBox="1">
            <a:spLocks noGrp="1"/>
          </p:cNvSpPr>
          <p:nvPr>
            <p:ph type="body" idx="7"/>
          </p:nvPr>
        </p:nvSpPr>
        <p:spPr>
          <a:xfrm>
            <a:off x="6420898"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4" name="Google Shape;1464;p288"/>
          <p:cNvSpPr txBox="1">
            <a:spLocks noGrp="1"/>
          </p:cNvSpPr>
          <p:nvPr>
            <p:ph type="body" idx="8"/>
          </p:nvPr>
        </p:nvSpPr>
        <p:spPr>
          <a:xfrm>
            <a:off x="6420898"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5" name="Google Shape;1465;p288"/>
          <p:cNvSpPr txBox="1">
            <a:spLocks noGrp="1"/>
          </p:cNvSpPr>
          <p:nvPr>
            <p:ph type="body" idx="9"/>
          </p:nvPr>
        </p:nvSpPr>
        <p:spPr>
          <a:xfrm>
            <a:off x="6420898"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6" name="Google Shape;1466;p288"/>
          <p:cNvSpPr txBox="1">
            <a:spLocks noGrp="1"/>
          </p:cNvSpPr>
          <p:nvPr>
            <p:ph type="body" idx="13"/>
          </p:nvPr>
        </p:nvSpPr>
        <p:spPr>
          <a:xfrm>
            <a:off x="6420898"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2">
    <p:spTree>
      <p:nvGrpSpPr>
        <p:cNvPr id="1" name="Shape 1467"/>
        <p:cNvGrpSpPr/>
        <p:nvPr/>
      </p:nvGrpSpPr>
      <p:grpSpPr>
        <a:xfrm>
          <a:off x="0" y="0"/>
          <a:ext cx="0" cy="0"/>
          <a:chOff x="0" y="0"/>
          <a:chExt cx="0" cy="0"/>
        </a:xfrm>
      </p:grpSpPr>
      <p:pic>
        <p:nvPicPr>
          <p:cNvPr id="1468" name="Google Shape;1468;p28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69" name="Google Shape;1469;p28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0" name="Google Shape;1470;p28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Caption">
  <p:cSld name="1_Caption 40">
    <p:spTree>
      <p:nvGrpSpPr>
        <p:cNvPr id="1" name="Shape 1471"/>
        <p:cNvGrpSpPr/>
        <p:nvPr/>
      </p:nvGrpSpPr>
      <p:grpSpPr>
        <a:xfrm>
          <a:off x="0" y="0"/>
          <a:ext cx="0" cy="0"/>
          <a:chOff x="0" y="0"/>
          <a:chExt cx="0" cy="0"/>
        </a:xfrm>
      </p:grpSpPr>
      <p:sp>
        <p:nvSpPr>
          <p:cNvPr id="1472" name="Google Shape;1472;p290"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73" name="Google Shape;1473;p29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74" name="Google Shape;1474;p290"/>
          <p:cNvGrpSpPr/>
          <p:nvPr/>
        </p:nvGrpSpPr>
        <p:grpSpPr>
          <a:xfrm>
            <a:off x="2263140" y="1653932"/>
            <a:ext cx="4747260" cy="830997"/>
            <a:chOff x="2263140" y="1779657"/>
            <a:chExt cx="4747260" cy="830997"/>
          </a:xfrm>
        </p:grpSpPr>
        <p:cxnSp>
          <p:nvCxnSpPr>
            <p:cNvPr id="1475" name="Google Shape;1475;p290"/>
            <p:cNvCxnSpPr/>
            <p:nvPr/>
          </p:nvCxnSpPr>
          <p:spPr>
            <a:xfrm>
              <a:off x="2263140" y="2042160"/>
              <a:ext cx="4747260" cy="0"/>
            </a:xfrm>
            <a:prstGeom prst="straightConnector1">
              <a:avLst/>
            </a:prstGeom>
            <a:noFill/>
            <a:ln w="19050" cap="flat" cmpd="sng">
              <a:solidFill>
                <a:schemeClr val="lt2"/>
              </a:solidFill>
              <a:prstDash val="solid"/>
              <a:round/>
              <a:headEnd type="none" w="sm" len="sm"/>
              <a:tailEnd type="none" w="sm" len="sm"/>
            </a:ln>
          </p:spPr>
        </p:cxnSp>
        <p:sp>
          <p:nvSpPr>
            <p:cNvPr id="1476" name="Google Shape;1476;p290"/>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lt2"/>
                  </a:solidFill>
                  <a:latin typeface="Public Sans"/>
                  <a:ea typeface="Public Sans"/>
                  <a:cs typeface="Public Sans"/>
                  <a:sym typeface="Public Sans"/>
                </a:rPr>
                <a:t>“</a:t>
              </a:r>
              <a:endParaRPr sz="4800" b="0" i="0" u="none" strike="noStrike" cap="none">
                <a:solidFill>
                  <a:schemeClr val="lt2"/>
                </a:solidFill>
                <a:latin typeface="Public Sans"/>
                <a:ea typeface="Public Sans"/>
                <a:cs typeface="Public Sans"/>
                <a:sym typeface="Public Sans"/>
              </a:endParaRPr>
            </a:p>
          </p:txBody>
        </p:sp>
      </p:grpSp>
      <p:sp>
        <p:nvSpPr>
          <p:cNvPr id="1477" name="Google Shape;1477;p290"/>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aption">
  <p:cSld name="1_Caption 41">
    <p:spTree>
      <p:nvGrpSpPr>
        <p:cNvPr id="1" name="Shape 1478"/>
        <p:cNvGrpSpPr/>
        <p:nvPr/>
      </p:nvGrpSpPr>
      <p:grpSpPr>
        <a:xfrm>
          <a:off x="0" y="0"/>
          <a:ext cx="0" cy="0"/>
          <a:chOff x="0" y="0"/>
          <a:chExt cx="0" cy="0"/>
        </a:xfrm>
      </p:grpSpPr>
      <p:sp>
        <p:nvSpPr>
          <p:cNvPr id="1479" name="Google Shape;1479;p291"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80" name="Google Shape;1480;p29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81" name="Google Shape;1481;p291"/>
          <p:cNvGrpSpPr/>
          <p:nvPr/>
        </p:nvGrpSpPr>
        <p:grpSpPr>
          <a:xfrm>
            <a:off x="2263140" y="1653932"/>
            <a:ext cx="4747260" cy="830997"/>
            <a:chOff x="2263140" y="1779657"/>
            <a:chExt cx="4747260" cy="830997"/>
          </a:xfrm>
        </p:grpSpPr>
        <p:cxnSp>
          <p:nvCxnSpPr>
            <p:cNvPr id="1482" name="Google Shape;1482;p291"/>
            <p:cNvCxnSpPr/>
            <p:nvPr/>
          </p:nvCxnSpPr>
          <p:spPr>
            <a:xfrm>
              <a:off x="2263140" y="2042160"/>
              <a:ext cx="4747260" cy="0"/>
            </a:xfrm>
            <a:prstGeom prst="straightConnector1">
              <a:avLst/>
            </a:prstGeom>
            <a:noFill/>
            <a:ln w="19050" cap="flat" cmpd="sng">
              <a:solidFill>
                <a:srgbClr val="50AFE6"/>
              </a:solidFill>
              <a:prstDash val="solid"/>
              <a:round/>
              <a:headEnd type="none" w="sm" len="sm"/>
              <a:tailEnd type="none" w="sm" len="sm"/>
            </a:ln>
          </p:spPr>
        </p:cxnSp>
        <p:sp>
          <p:nvSpPr>
            <p:cNvPr id="1483" name="Google Shape;1483;p291"/>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rgbClr val="50AFE6"/>
                  </a:solidFill>
                  <a:latin typeface="Public Sans"/>
                  <a:ea typeface="Public Sans"/>
                  <a:cs typeface="Public Sans"/>
                  <a:sym typeface="Public Sans"/>
                </a:rPr>
                <a:t>“</a:t>
              </a:r>
              <a:endParaRPr sz="4800" b="0" i="0" u="none" strike="noStrike" cap="none">
                <a:solidFill>
                  <a:srgbClr val="50AFE6"/>
                </a:solidFill>
                <a:latin typeface="Public Sans"/>
                <a:ea typeface="Public Sans"/>
                <a:cs typeface="Public Sans"/>
                <a:sym typeface="Public Sans"/>
              </a:endParaRPr>
            </a:p>
          </p:txBody>
        </p:sp>
      </p:grpSp>
      <p:sp>
        <p:nvSpPr>
          <p:cNvPr id="1484" name="Google Shape;1484;p291"/>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aption">
  <p:cSld name="1_Caption 42">
    <p:spTree>
      <p:nvGrpSpPr>
        <p:cNvPr id="1" name="Shape 1485"/>
        <p:cNvGrpSpPr/>
        <p:nvPr/>
      </p:nvGrpSpPr>
      <p:grpSpPr>
        <a:xfrm>
          <a:off x="0" y="0"/>
          <a:ext cx="0" cy="0"/>
          <a:chOff x="0" y="0"/>
          <a:chExt cx="0" cy="0"/>
        </a:xfrm>
      </p:grpSpPr>
      <p:sp>
        <p:nvSpPr>
          <p:cNvPr id="1486" name="Google Shape;1486;p292"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87" name="Google Shape;1487;p29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88" name="Google Shape;1488;p292"/>
          <p:cNvGrpSpPr/>
          <p:nvPr/>
        </p:nvGrpSpPr>
        <p:grpSpPr>
          <a:xfrm>
            <a:off x="2263140" y="1653932"/>
            <a:ext cx="4747260" cy="830997"/>
            <a:chOff x="2263140" y="1779657"/>
            <a:chExt cx="4747260" cy="830997"/>
          </a:xfrm>
        </p:grpSpPr>
        <p:cxnSp>
          <p:nvCxnSpPr>
            <p:cNvPr id="1489" name="Google Shape;1489;p292"/>
            <p:cNvCxnSpPr/>
            <p:nvPr/>
          </p:nvCxnSpPr>
          <p:spPr>
            <a:xfrm>
              <a:off x="2263140" y="2042160"/>
              <a:ext cx="4747260" cy="0"/>
            </a:xfrm>
            <a:prstGeom prst="straightConnector1">
              <a:avLst/>
            </a:prstGeom>
            <a:noFill/>
            <a:ln w="19050" cap="flat" cmpd="sng">
              <a:solidFill>
                <a:schemeClr val="accent2"/>
              </a:solidFill>
              <a:prstDash val="solid"/>
              <a:round/>
              <a:headEnd type="none" w="sm" len="sm"/>
              <a:tailEnd type="none" w="sm" len="sm"/>
            </a:ln>
          </p:spPr>
        </p:cxnSp>
        <p:sp>
          <p:nvSpPr>
            <p:cNvPr id="1490" name="Google Shape;1490;p292"/>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accent2"/>
                  </a:solidFill>
                  <a:latin typeface="Public Sans"/>
                  <a:ea typeface="Public Sans"/>
                  <a:cs typeface="Public Sans"/>
                  <a:sym typeface="Public Sans"/>
                </a:rPr>
                <a:t>“</a:t>
              </a:r>
              <a:endParaRPr sz="4800" b="0" i="0" u="none" strike="noStrike" cap="none">
                <a:solidFill>
                  <a:schemeClr val="accent2"/>
                </a:solidFill>
                <a:latin typeface="Public Sans"/>
                <a:ea typeface="Public Sans"/>
                <a:cs typeface="Public Sans"/>
                <a:sym typeface="Public Sans"/>
              </a:endParaRPr>
            </a:p>
          </p:txBody>
        </p:sp>
      </p:grpSp>
      <p:sp>
        <p:nvSpPr>
          <p:cNvPr id="1491" name="Google Shape;1491;p292"/>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3"/>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_Title and Content">
  <p:cSld name="Objectives 2">
    <p:spTree>
      <p:nvGrpSpPr>
        <p:cNvPr id="1" name="Shape 71"/>
        <p:cNvGrpSpPr/>
        <p:nvPr/>
      </p:nvGrpSpPr>
      <p:grpSpPr>
        <a:xfrm>
          <a:off x="0" y="0"/>
          <a:ext cx="0" cy="0"/>
          <a:chOff x="0" y="0"/>
          <a:chExt cx="0" cy="0"/>
        </a:xfrm>
      </p:grpSpPr>
      <p:pic>
        <p:nvPicPr>
          <p:cNvPr id="72" name="Google Shape;72;p220"/>
          <p:cNvPicPr preferRelativeResize="0"/>
          <p:nvPr/>
        </p:nvPicPr>
        <p:blipFill rotWithShape="1">
          <a:blip r:embed="rId2">
            <a:alphaModFix/>
          </a:blip>
          <a:srcRect l="16975" t="14937" r="19507" b="5408"/>
          <a:stretch/>
        </p:blipFill>
        <p:spPr>
          <a:xfrm>
            <a:off x="6412523" y="0"/>
            <a:ext cx="2731477" cy="5143500"/>
          </a:xfrm>
          <a:prstGeom prst="rect">
            <a:avLst/>
          </a:prstGeom>
          <a:noFill/>
          <a:ln>
            <a:noFill/>
          </a:ln>
        </p:spPr>
      </p:pic>
      <p:pic>
        <p:nvPicPr>
          <p:cNvPr id="73" name="Google Shape;73;p220"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74" name="Google Shape;74;p220"/>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5" name="Google Shape;75;p220"/>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6" name="Google Shape;76;p22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 name="Google Shape;77;p22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Caption">
  <p:cSld name="1_Caption 43">
    <p:spTree>
      <p:nvGrpSpPr>
        <p:cNvPr id="1" name="Shape 1492"/>
        <p:cNvGrpSpPr/>
        <p:nvPr/>
      </p:nvGrpSpPr>
      <p:grpSpPr>
        <a:xfrm>
          <a:off x="0" y="0"/>
          <a:ext cx="0" cy="0"/>
          <a:chOff x="0" y="0"/>
          <a:chExt cx="0" cy="0"/>
        </a:xfrm>
      </p:grpSpPr>
      <p:sp>
        <p:nvSpPr>
          <p:cNvPr id="1493" name="Google Shape;1493;p293"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94" name="Google Shape;1494;p29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95" name="Google Shape;1495;p293"/>
          <p:cNvGrpSpPr/>
          <p:nvPr/>
        </p:nvGrpSpPr>
        <p:grpSpPr>
          <a:xfrm>
            <a:off x="1403060" y="1183590"/>
            <a:ext cx="6337881" cy="1569620"/>
            <a:chOff x="1492092" y="1002130"/>
            <a:chExt cx="6337881" cy="1569620"/>
          </a:xfrm>
        </p:grpSpPr>
        <p:cxnSp>
          <p:nvCxnSpPr>
            <p:cNvPr id="1496" name="Google Shape;1496;p293"/>
            <p:cNvCxnSpPr/>
            <p:nvPr/>
          </p:nvCxnSpPr>
          <p:spPr>
            <a:xfrm>
              <a:off x="1492092" y="1449493"/>
              <a:ext cx="6337881" cy="0"/>
            </a:xfrm>
            <a:prstGeom prst="straightConnector1">
              <a:avLst/>
            </a:prstGeom>
            <a:noFill/>
            <a:ln w="12700" cap="flat" cmpd="sng">
              <a:solidFill>
                <a:srgbClr val="D8D8D8"/>
              </a:solidFill>
              <a:prstDash val="solid"/>
              <a:round/>
              <a:headEnd type="none" w="sm" len="sm"/>
              <a:tailEnd type="none" w="sm" len="sm"/>
            </a:ln>
          </p:spPr>
        </p:cxnSp>
        <p:sp>
          <p:nvSpPr>
            <p:cNvPr id="1497" name="Google Shape;1497;p293"/>
            <p:cNvSpPr txBox="1"/>
            <p:nvPr/>
          </p:nvSpPr>
          <p:spPr>
            <a:xfrm>
              <a:off x="4302597" y="1002130"/>
              <a:ext cx="716871" cy="156962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9600" b="0" i="0" u="none" strike="noStrike" cap="none">
                  <a:solidFill>
                    <a:schemeClr val="accent4"/>
                  </a:solidFill>
                  <a:latin typeface="Public Sans"/>
                  <a:ea typeface="Public Sans"/>
                  <a:cs typeface="Public Sans"/>
                  <a:sym typeface="Public Sans"/>
                </a:rPr>
                <a:t>“</a:t>
              </a:r>
              <a:endParaRPr sz="9600" b="0" i="0" u="none" strike="noStrike" cap="none">
                <a:solidFill>
                  <a:schemeClr val="accent4"/>
                </a:solidFill>
                <a:latin typeface="Public Sans"/>
                <a:ea typeface="Public Sans"/>
                <a:cs typeface="Public Sans"/>
                <a:sym typeface="Public Sans"/>
              </a:endParaRPr>
            </a:p>
          </p:txBody>
        </p:sp>
      </p:grpSp>
      <p:grpSp>
        <p:nvGrpSpPr>
          <p:cNvPr id="1498" name="Google Shape;1498;p293"/>
          <p:cNvGrpSpPr/>
          <p:nvPr/>
        </p:nvGrpSpPr>
        <p:grpSpPr>
          <a:xfrm>
            <a:off x="1492092" y="3662045"/>
            <a:ext cx="6159817" cy="71120"/>
            <a:chOff x="2145983" y="2931954"/>
            <a:chExt cx="6159817" cy="71120"/>
          </a:xfrm>
        </p:grpSpPr>
        <p:sp>
          <p:nvSpPr>
            <p:cNvPr id="1499" name="Google Shape;1499;p293"/>
            <p:cNvSpPr/>
            <p:nvPr/>
          </p:nvSpPr>
          <p:spPr>
            <a:xfrm>
              <a:off x="2145983" y="2931954"/>
              <a:ext cx="6159817" cy="71120"/>
            </a:xfrm>
            <a:prstGeom prst="roundRect">
              <a:avLst>
                <a:gd name="adj" fmla="val 50000"/>
              </a:avLst>
            </a:prstGeom>
            <a:solidFill>
              <a:schemeClr val="lt2"/>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00" name="Google Shape;1500;p293"/>
            <p:cNvSpPr/>
            <p:nvPr/>
          </p:nvSpPr>
          <p:spPr>
            <a:xfrm>
              <a:off x="3869954" y="2931954"/>
              <a:ext cx="2711874" cy="71120"/>
            </a:xfrm>
            <a:prstGeom prst="roundRect">
              <a:avLst>
                <a:gd name="adj" fmla="val 50000"/>
              </a:avLst>
            </a:prstGeom>
            <a:solidFill>
              <a:srgbClr val="50AFE6"/>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01" name="Google Shape;1501;p293"/>
          <p:cNvSpPr txBox="1">
            <a:spLocks noGrp="1"/>
          </p:cNvSpPr>
          <p:nvPr>
            <p:ph type="body" idx="1"/>
          </p:nvPr>
        </p:nvSpPr>
        <p:spPr>
          <a:xfrm>
            <a:off x="571500" y="2030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Caption">
  <p:cSld name="1_Caption 44">
    <p:spTree>
      <p:nvGrpSpPr>
        <p:cNvPr id="1" name="Shape 1502"/>
        <p:cNvGrpSpPr/>
        <p:nvPr/>
      </p:nvGrpSpPr>
      <p:grpSpPr>
        <a:xfrm>
          <a:off x="0" y="0"/>
          <a:ext cx="0" cy="0"/>
          <a:chOff x="0" y="0"/>
          <a:chExt cx="0" cy="0"/>
        </a:xfrm>
      </p:grpSpPr>
      <p:grpSp>
        <p:nvGrpSpPr>
          <p:cNvPr id="1503" name="Google Shape;1503;p294"/>
          <p:cNvGrpSpPr/>
          <p:nvPr/>
        </p:nvGrpSpPr>
        <p:grpSpPr>
          <a:xfrm>
            <a:off x="444" y="0"/>
            <a:ext cx="9143556" cy="5143500"/>
            <a:chOff x="444" y="317809"/>
            <a:chExt cx="9143556" cy="5143500"/>
          </a:xfrm>
        </p:grpSpPr>
        <p:pic>
          <p:nvPicPr>
            <p:cNvPr id="1504" name="Google Shape;1504;p294"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05" name="Google Shape;1505;p294"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06" name="Google Shape;1506;p294"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07" name="Google Shape;1507;p294"/>
          <p:cNvGrpSpPr/>
          <p:nvPr/>
        </p:nvGrpSpPr>
        <p:grpSpPr>
          <a:xfrm>
            <a:off x="904073" y="1547578"/>
            <a:ext cx="7494347" cy="2133815"/>
            <a:chOff x="822793" y="1506938"/>
            <a:chExt cx="7494347" cy="2133815"/>
          </a:xfrm>
        </p:grpSpPr>
        <p:sp>
          <p:nvSpPr>
            <p:cNvPr id="1508" name="Google Shape;1508;p294"/>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09" name="Google Shape;1509;p294"/>
            <p:cNvGrpSpPr/>
            <p:nvPr/>
          </p:nvGrpSpPr>
          <p:grpSpPr>
            <a:xfrm>
              <a:off x="822793" y="1506938"/>
              <a:ext cx="7391734" cy="1999241"/>
              <a:chOff x="1565910" y="1469735"/>
              <a:chExt cx="6079542" cy="2048377"/>
            </a:xfrm>
          </p:grpSpPr>
          <p:sp>
            <p:nvSpPr>
              <p:cNvPr id="1510" name="Google Shape;1510;p294"/>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11" name="Google Shape;1511;p294"/>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12" name="Google Shape;1512;p294"/>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Caption">
  <p:cSld name="1_Caption 45">
    <p:spTree>
      <p:nvGrpSpPr>
        <p:cNvPr id="1" name="Shape 1513"/>
        <p:cNvGrpSpPr/>
        <p:nvPr/>
      </p:nvGrpSpPr>
      <p:grpSpPr>
        <a:xfrm>
          <a:off x="0" y="0"/>
          <a:ext cx="0" cy="0"/>
          <a:chOff x="0" y="0"/>
          <a:chExt cx="0" cy="0"/>
        </a:xfrm>
      </p:grpSpPr>
      <p:grpSp>
        <p:nvGrpSpPr>
          <p:cNvPr id="1514" name="Google Shape;1514;p295"/>
          <p:cNvGrpSpPr/>
          <p:nvPr/>
        </p:nvGrpSpPr>
        <p:grpSpPr>
          <a:xfrm>
            <a:off x="444" y="0"/>
            <a:ext cx="9143556" cy="5143500"/>
            <a:chOff x="444" y="317809"/>
            <a:chExt cx="9143556" cy="5143500"/>
          </a:xfrm>
        </p:grpSpPr>
        <p:pic>
          <p:nvPicPr>
            <p:cNvPr id="1515" name="Google Shape;1515;p295"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16" name="Google Shape;1516;p295"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17" name="Google Shape;1517;p295"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18" name="Google Shape;1518;p295"/>
          <p:cNvGrpSpPr/>
          <p:nvPr/>
        </p:nvGrpSpPr>
        <p:grpSpPr>
          <a:xfrm>
            <a:off x="904073" y="1547578"/>
            <a:ext cx="7494347" cy="2133815"/>
            <a:chOff x="822793" y="1506938"/>
            <a:chExt cx="7494347" cy="2133815"/>
          </a:xfrm>
        </p:grpSpPr>
        <p:sp>
          <p:nvSpPr>
            <p:cNvPr id="1519" name="Google Shape;1519;p295"/>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A99ED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20" name="Google Shape;1520;p295"/>
            <p:cNvGrpSpPr/>
            <p:nvPr/>
          </p:nvGrpSpPr>
          <p:grpSpPr>
            <a:xfrm>
              <a:off x="822793" y="1506938"/>
              <a:ext cx="7391734" cy="1999241"/>
              <a:chOff x="1565910" y="1469735"/>
              <a:chExt cx="6079542" cy="2048377"/>
            </a:xfrm>
          </p:grpSpPr>
          <p:sp>
            <p:nvSpPr>
              <p:cNvPr id="1521" name="Google Shape;1521;p295"/>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22" name="Google Shape;1522;p295"/>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23" name="Google Shape;1523;p295"/>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Caption">
  <p:cSld name="1_Caption 46">
    <p:spTree>
      <p:nvGrpSpPr>
        <p:cNvPr id="1" name="Shape 1524"/>
        <p:cNvGrpSpPr/>
        <p:nvPr/>
      </p:nvGrpSpPr>
      <p:grpSpPr>
        <a:xfrm>
          <a:off x="0" y="0"/>
          <a:ext cx="0" cy="0"/>
          <a:chOff x="0" y="0"/>
          <a:chExt cx="0" cy="0"/>
        </a:xfrm>
      </p:grpSpPr>
      <p:grpSp>
        <p:nvGrpSpPr>
          <p:cNvPr id="1525" name="Google Shape;1525;p296"/>
          <p:cNvGrpSpPr/>
          <p:nvPr/>
        </p:nvGrpSpPr>
        <p:grpSpPr>
          <a:xfrm>
            <a:off x="444" y="0"/>
            <a:ext cx="9143556" cy="5143500"/>
            <a:chOff x="444" y="317809"/>
            <a:chExt cx="9143556" cy="5143500"/>
          </a:xfrm>
        </p:grpSpPr>
        <p:pic>
          <p:nvPicPr>
            <p:cNvPr id="1526" name="Google Shape;1526;p296"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27" name="Google Shape;1527;p296"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28" name="Google Shape;1528;p29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29" name="Google Shape;1529;p296"/>
          <p:cNvGrpSpPr/>
          <p:nvPr/>
        </p:nvGrpSpPr>
        <p:grpSpPr>
          <a:xfrm>
            <a:off x="904073" y="1547578"/>
            <a:ext cx="7494347" cy="2133815"/>
            <a:chOff x="822793" y="1506938"/>
            <a:chExt cx="7494347" cy="2133815"/>
          </a:xfrm>
        </p:grpSpPr>
        <p:sp>
          <p:nvSpPr>
            <p:cNvPr id="1530" name="Google Shape;1530;p296"/>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31" name="Google Shape;1531;p296"/>
            <p:cNvGrpSpPr/>
            <p:nvPr/>
          </p:nvGrpSpPr>
          <p:grpSpPr>
            <a:xfrm>
              <a:off x="822793" y="1506938"/>
              <a:ext cx="7391734" cy="1999241"/>
              <a:chOff x="1565910" y="1469735"/>
              <a:chExt cx="6079542" cy="2048377"/>
            </a:xfrm>
          </p:grpSpPr>
          <p:sp>
            <p:nvSpPr>
              <p:cNvPr id="1532" name="Google Shape;1532;p296"/>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33" name="Google Shape;1533;p296"/>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34" name="Google Shape;1534;p296"/>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Caption">
  <p:cSld name="1_Caption 47">
    <p:spTree>
      <p:nvGrpSpPr>
        <p:cNvPr id="1" name="Shape 1535"/>
        <p:cNvGrpSpPr/>
        <p:nvPr/>
      </p:nvGrpSpPr>
      <p:grpSpPr>
        <a:xfrm>
          <a:off x="0" y="0"/>
          <a:ext cx="0" cy="0"/>
          <a:chOff x="0" y="0"/>
          <a:chExt cx="0" cy="0"/>
        </a:xfrm>
      </p:grpSpPr>
      <p:grpSp>
        <p:nvGrpSpPr>
          <p:cNvPr id="1536" name="Google Shape;1536;p297"/>
          <p:cNvGrpSpPr/>
          <p:nvPr/>
        </p:nvGrpSpPr>
        <p:grpSpPr>
          <a:xfrm>
            <a:off x="444" y="0"/>
            <a:ext cx="9143556" cy="5143500"/>
            <a:chOff x="444" y="317809"/>
            <a:chExt cx="9143556" cy="5143500"/>
          </a:xfrm>
        </p:grpSpPr>
        <p:pic>
          <p:nvPicPr>
            <p:cNvPr id="1537" name="Google Shape;1537;p297"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38" name="Google Shape;1538;p297"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39" name="Google Shape;1539;p29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40" name="Google Shape;1540;p297"/>
          <p:cNvSpPr/>
          <p:nvPr/>
        </p:nvSpPr>
        <p:spPr>
          <a:xfrm>
            <a:off x="1893911" y="1825943"/>
            <a:ext cx="5027524" cy="1212468"/>
          </a:xfrm>
          <a:prstGeom prst="roundRect">
            <a:avLst>
              <a:gd name="adj" fmla="val 16667"/>
            </a:avLst>
          </a:prstGeom>
          <a:noFill/>
          <a:ln w="254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1" name="Google Shape;1541;p297"/>
          <p:cNvSpPr/>
          <p:nvPr/>
        </p:nvSpPr>
        <p:spPr>
          <a:xfrm>
            <a:off x="2222565" y="2127950"/>
            <a:ext cx="5027524" cy="1212468"/>
          </a:xfrm>
          <a:prstGeom prst="roundRect">
            <a:avLst>
              <a:gd name="adj" fmla="val 16667"/>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2" name="Google Shape;1542;p297"/>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43" name="Google Shape;1543;p297"/>
          <p:cNvGrpSpPr/>
          <p:nvPr/>
        </p:nvGrpSpPr>
        <p:grpSpPr>
          <a:xfrm>
            <a:off x="1985011" y="1602036"/>
            <a:ext cx="502919" cy="45719"/>
            <a:chOff x="1985011" y="1602036"/>
            <a:chExt cx="502919" cy="45719"/>
          </a:xfrm>
        </p:grpSpPr>
        <p:sp>
          <p:nvSpPr>
            <p:cNvPr id="1544" name="Google Shape;1544;p297"/>
            <p:cNvSpPr/>
            <p:nvPr/>
          </p:nvSpPr>
          <p:spPr>
            <a:xfrm>
              <a:off x="19850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5" name="Google Shape;1545;p297"/>
            <p:cNvSpPr/>
            <p:nvPr/>
          </p:nvSpPr>
          <p:spPr>
            <a:xfrm>
              <a:off x="21374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6" name="Google Shape;1546;p297"/>
            <p:cNvSpPr/>
            <p:nvPr/>
          </p:nvSpPr>
          <p:spPr>
            <a:xfrm>
              <a:off x="22898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7" name="Google Shape;1547;p297"/>
            <p:cNvSpPr/>
            <p:nvPr/>
          </p:nvSpPr>
          <p:spPr>
            <a:xfrm>
              <a:off x="24422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48" name="Google Shape;1548;p297"/>
          <p:cNvGrpSpPr/>
          <p:nvPr/>
        </p:nvGrpSpPr>
        <p:grpSpPr>
          <a:xfrm>
            <a:off x="6656071" y="3518606"/>
            <a:ext cx="502919" cy="45719"/>
            <a:chOff x="6656071" y="3518606"/>
            <a:chExt cx="502919" cy="45719"/>
          </a:xfrm>
        </p:grpSpPr>
        <p:sp>
          <p:nvSpPr>
            <p:cNvPr id="1549" name="Google Shape;1549;p297"/>
            <p:cNvSpPr/>
            <p:nvPr/>
          </p:nvSpPr>
          <p:spPr>
            <a:xfrm>
              <a:off x="66560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0" name="Google Shape;1550;p297"/>
            <p:cNvSpPr/>
            <p:nvPr/>
          </p:nvSpPr>
          <p:spPr>
            <a:xfrm>
              <a:off x="68084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1" name="Google Shape;1551;p297"/>
            <p:cNvSpPr/>
            <p:nvPr/>
          </p:nvSpPr>
          <p:spPr>
            <a:xfrm>
              <a:off x="69608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2" name="Google Shape;1552;p297"/>
            <p:cNvSpPr/>
            <p:nvPr/>
          </p:nvSpPr>
          <p:spPr>
            <a:xfrm>
              <a:off x="71132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53" name="Google Shape;1553;p297"/>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Caption">
  <p:cSld name="1_Caption 48">
    <p:spTree>
      <p:nvGrpSpPr>
        <p:cNvPr id="1" name="Shape 1554"/>
        <p:cNvGrpSpPr/>
        <p:nvPr/>
      </p:nvGrpSpPr>
      <p:grpSpPr>
        <a:xfrm>
          <a:off x="0" y="0"/>
          <a:ext cx="0" cy="0"/>
          <a:chOff x="0" y="0"/>
          <a:chExt cx="0" cy="0"/>
        </a:xfrm>
      </p:grpSpPr>
      <p:grpSp>
        <p:nvGrpSpPr>
          <p:cNvPr id="1555" name="Google Shape;1555;p298"/>
          <p:cNvGrpSpPr/>
          <p:nvPr/>
        </p:nvGrpSpPr>
        <p:grpSpPr>
          <a:xfrm>
            <a:off x="444" y="0"/>
            <a:ext cx="9143556" cy="5143500"/>
            <a:chOff x="444" y="317809"/>
            <a:chExt cx="9143556" cy="5143500"/>
          </a:xfrm>
        </p:grpSpPr>
        <p:pic>
          <p:nvPicPr>
            <p:cNvPr id="1556" name="Google Shape;1556;p298"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57" name="Google Shape;1557;p298"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58" name="Google Shape;1558;p29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59" name="Google Shape;1559;p298"/>
          <p:cNvSpPr/>
          <p:nvPr/>
        </p:nvSpPr>
        <p:spPr>
          <a:xfrm>
            <a:off x="1893911" y="1825943"/>
            <a:ext cx="5027524" cy="1212468"/>
          </a:xfrm>
          <a:prstGeom prst="roundRect">
            <a:avLst>
              <a:gd name="adj" fmla="val 16667"/>
            </a:avLst>
          </a:prstGeom>
          <a:noFill/>
          <a:ln w="25400" cap="flat" cmpd="sng">
            <a:solidFill>
              <a:srgbClr val="7F6EB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0" name="Google Shape;1560;p298"/>
          <p:cNvSpPr/>
          <p:nvPr/>
        </p:nvSpPr>
        <p:spPr>
          <a:xfrm>
            <a:off x="2222565" y="2127950"/>
            <a:ext cx="5027524" cy="1212468"/>
          </a:xfrm>
          <a:prstGeom prst="roundRect">
            <a:avLst>
              <a:gd name="adj" fmla="val 16667"/>
            </a:avLst>
          </a:prstGeom>
          <a:noFill/>
          <a:ln w="25400" cap="flat" cmpd="sng">
            <a:solidFill>
              <a:srgbClr val="50AFE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1" name="Google Shape;1561;p298"/>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62" name="Google Shape;1562;p298"/>
          <p:cNvGrpSpPr/>
          <p:nvPr/>
        </p:nvGrpSpPr>
        <p:grpSpPr>
          <a:xfrm>
            <a:off x="1985011" y="1602036"/>
            <a:ext cx="502919" cy="45719"/>
            <a:chOff x="1985011" y="1602036"/>
            <a:chExt cx="502919" cy="45719"/>
          </a:xfrm>
        </p:grpSpPr>
        <p:sp>
          <p:nvSpPr>
            <p:cNvPr id="1563" name="Google Shape;1563;p298"/>
            <p:cNvSpPr/>
            <p:nvPr/>
          </p:nvSpPr>
          <p:spPr>
            <a:xfrm>
              <a:off x="19850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4" name="Google Shape;1564;p298"/>
            <p:cNvSpPr/>
            <p:nvPr/>
          </p:nvSpPr>
          <p:spPr>
            <a:xfrm>
              <a:off x="21374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5" name="Google Shape;1565;p298"/>
            <p:cNvSpPr/>
            <p:nvPr/>
          </p:nvSpPr>
          <p:spPr>
            <a:xfrm>
              <a:off x="22898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6" name="Google Shape;1566;p298"/>
            <p:cNvSpPr/>
            <p:nvPr/>
          </p:nvSpPr>
          <p:spPr>
            <a:xfrm>
              <a:off x="24422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67" name="Google Shape;1567;p298"/>
          <p:cNvGrpSpPr/>
          <p:nvPr/>
        </p:nvGrpSpPr>
        <p:grpSpPr>
          <a:xfrm>
            <a:off x="6656071" y="3518606"/>
            <a:ext cx="502919" cy="45719"/>
            <a:chOff x="6656071" y="3518606"/>
            <a:chExt cx="502919" cy="45719"/>
          </a:xfrm>
        </p:grpSpPr>
        <p:sp>
          <p:nvSpPr>
            <p:cNvPr id="1568" name="Google Shape;1568;p298"/>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9" name="Google Shape;1569;p298"/>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0" name="Google Shape;1570;p298"/>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1" name="Google Shape;1571;p298"/>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72" name="Google Shape;1572;p298"/>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Caption">
  <p:cSld name="1_Caption 49">
    <p:spTree>
      <p:nvGrpSpPr>
        <p:cNvPr id="1" name="Shape 1573"/>
        <p:cNvGrpSpPr/>
        <p:nvPr/>
      </p:nvGrpSpPr>
      <p:grpSpPr>
        <a:xfrm>
          <a:off x="0" y="0"/>
          <a:ext cx="0" cy="0"/>
          <a:chOff x="0" y="0"/>
          <a:chExt cx="0" cy="0"/>
        </a:xfrm>
      </p:grpSpPr>
      <p:grpSp>
        <p:nvGrpSpPr>
          <p:cNvPr id="1574" name="Google Shape;1574;p299"/>
          <p:cNvGrpSpPr/>
          <p:nvPr/>
        </p:nvGrpSpPr>
        <p:grpSpPr>
          <a:xfrm>
            <a:off x="444" y="0"/>
            <a:ext cx="9143556" cy="5143500"/>
            <a:chOff x="444" y="317809"/>
            <a:chExt cx="9143556" cy="5143500"/>
          </a:xfrm>
        </p:grpSpPr>
        <p:pic>
          <p:nvPicPr>
            <p:cNvPr id="1575" name="Google Shape;1575;p299"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76" name="Google Shape;1576;p299"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77" name="Google Shape;1577;p29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78" name="Google Shape;1578;p299"/>
          <p:cNvSpPr/>
          <p:nvPr/>
        </p:nvSpPr>
        <p:spPr>
          <a:xfrm>
            <a:off x="1893911" y="1825943"/>
            <a:ext cx="5027524" cy="1212468"/>
          </a:xfrm>
          <a:prstGeom prst="roundRect">
            <a:avLst>
              <a:gd name="adj" fmla="val 16667"/>
            </a:avLst>
          </a:prstGeom>
          <a:noFill/>
          <a:ln w="25400" cap="flat" cmpd="sng">
            <a:solidFill>
              <a:srgbClr val="D0607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9" name="Google Shape;1579;p299"/>
          <p:cNvSpPr/>
          <p:nvPr/>
        </p:nvSpPr>
        <p:spPr>
          <a:xfrm>
            <a:off x="2222565" y="2127950"/>
            <a:ext cx="5027524" cy="1212468"/>
          </a:xfrm>
          <a:prstGeom prst="roundRect">
            <a:avLst>
              <a:gd name="adj" fmla="val 16667"/>
            </a:avLst>
          </a:prstGeom>
          <a:noFill/>
          <a:ln w="25400" cap="flat" cmpd="sng">
            <a:solidFill>
              <a:srgbClr val="8AC8E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0" name="Google Shape;1580;p299"/>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81" name="Google Shape;1581;p299"/>
          <p:cNvGrpSpPr/>
          <p:nvPr/>
        </p:nvGrpSpPr>
        <p:grpSpPr>
          <a:xfrm>
            <a:off x="1985011" y="1602036"/>
            <a:ext cx="502919" cy="45719"/>
            <a:chOff x="1985011" y="1602036"/>
            <a:chExt cx="502919" cy="45719"/>
          </a:xfrm>
        </p:grpSpPr>
        <p:sp>
          <p:nvSpPr>
            <p:cNvPr id="1582" name="Google Shape;1582;p299"/>
            <p:cNvSpPr/>
            <p:nvPr/>
          </p:nvSpPr>
          <p:spPr>
            <a:xfrm>
              <a:off x="19850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3" name="Google Shape;1583;p299"/>
            <p:cNvSpPr/>
            <p:nvPr/>
          </p:nvSpPr>
          <p:spPr>
            <a:xfrm>
              <a:off x="21374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4" name="Google Shape;1584;p299"/>
            <p:cNvSpPr/>
            <p:nvPr/>
          </p:nvSpPr>
          <p:spPr>
            <a:xfrm>
              <a:off x="22898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5" name="Google Shape;1585;p299"/>
            <p:cNvSpPr/>
            <p:nvPr/>
          </p:nvSpPr>
          <p:spPr>
            <a:xfrm>
              <a:off x="24422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86" name="Google Shape;1586;p299"/>
          <p:cNvGrpSpPr/>
          <p:nvPr/>
        </p:nvGrpSpPr>
        <p:grpSpPr>
          <a:xfrm>
            <a:off x="6656071" y="3518606"/>
            <a:ext cx="502919" cy="45719"/>
            <a:chOff x="6656071" y="3518606"/>
            <a:chExt cx="502919" cy="45719"/>
          </a:xfrm>
        </p:grpSpPr>
        <p:sp>
          <p:nvSpPr>
            <p:cNvPr id="1587" name="Google Shape;1587;p299"/>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8" name="Google Shape;1588;p299"/>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9" name="Google Shape;1589;p299"/>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0" name="Google Shape;1590;p299"/>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91" name="Google Shape;1591;p299"/>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Caption">
  <p:cSld name="1_Caption Dqr8bN/Fa0Y=">
    <p:spTree>
      <p:nvGrpSpPr>
        <p:cNvPr id="1" name="Shape 1592"/>
        <p:cNvGrpSpPr/>
        <p:nvPr/>
      </p:nvGrpSpPr>
      <p:grpSpPr>
        <a:xfrm>
          <a:off x="0" y="0"/>
          <a:ext cx="0" cy="0"/>
          <a:chOff x="0" y="0"/>
          <a:chExt cx="0" cy="0"/>
        </a:xfrm>
      </p:grpSpPr>
      <p:sp>
        <p:nvSpPr>
          <p:cNvPr id="1593" name="Google Shape;1593;p300"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94" name="Google Shape;1594;p30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595" name="Google Shape;1595;p300"/>
          <p:cNvSpPr/>
          <p:nvPr/>
        </p:nvSpPr>
        <p:spPr>
          <a:xfrm>
            <a:off x="1736279" y="1782808"/>
            <a:ext cx="1577884" cy="157788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400"/>
              <a:buFont typeface="Arial"/>
              <a:buNone/>
            </a:pPr>
            <a:r>
              <a:rPr lang="en-US" sz="5400" b="1" i="0" u="none" strike="noStrike" cap="none">
                <a:solidFill>
                  <a:schemeClr val="lt1"/>
                </a:solidFill>
                <a:latin typeface="Public Sans"/>
                <a:ea typeface="Public Sans"/>
                <a:cs typeface="Public Sans"/>
                <a:sym typeface="Public Sans"/>
              </a:rPr>
              <a:t>?</a:t>
            </a:r>
            <a:endParaRPr sz="1400" b="0" i="0" u="none" strike="noStrike" cap="none">
              <a:solidFill>
                <a:srgbClr val="000000"/>
              </a:solidFill>
              <a:latin typeface="Arial"/>
              <a:ea typeface="Arial"/>
              <a:cs typeface="Arial"/>
              <a:sym typeface="Arial"/>
            </a:endParaRPr>
          </a:p>
        </p:txBody>
      </p:sp>
      <p:sp>
        <p:nvSpPr>
          <p:cNvPr id="1596" name="Google Shape;1596;p300"/>
          <p:cNvSpPr txBox="1">
            <a:spLocks noGrp="1"/>
          </p:cNvSpPr>
          <p:nvPr>
            <p:ph type="body" idx="1"/>
          </p:nvPr>
        </p:nvSpPr>
        <p:spPr>
          <a:xfrm>
            <a:off x="3470049" y="1800874"/>
            <a:ext cx="3789638" cy="616505"/>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97" name="Google Shape;1597;p300"/>
          <p:cNvSpPr txBox="1">
            <a:spLocks noGrp="1"/>
          </p:cNvSpPr>
          <p:nvPr>
            <p:ph type="body" idx="2"/>
          </p:nvPr>
        </p:nvSpPr>
        <p:spPr>
          <a:xfrm>
            <a:off x="3470049" y="2287467"/>
            <a:ext cx="3789638" cy="1091291"/>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Caption">
  <p:cSld name="1_Caption b/tRW8R9teg=">
    <p:spTree>
      <p:nvGrpSpPr>
        <p:cNvPr id="1" name="Shape 1598"/>
        <p:cNvGrpSpPr/>
        <p:nvPr/>
      </p:nvGrpSpPr>
      <p:grpSpPr>
        <a:xfrm>
          <a:off x="0" y="0"/>
          <a:ext cx="0" cy="0"/>
          <a:chOff x="0" y="0"/>
          <a:chExt cx="0" cy="0"/>
        </a:xfrm>
      </p:grpSpPr>
      <p:sp>
        <p:nvSpPr>
          <p:cNvPr id="1599" name="Google Shape;1599;p301"/>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00" name="Google Shape;1600;p301"/>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01" name="Google Shape;1601;p301"/>
          <p:cNvPicPr preferRelativeResize="0"/>
          <p:nvPr/>
        </p:nvPicPr>
        <p:blipFill rotWithShape="1">
          <a:blip r:embed="rId2">
            <a:alphaModFix/>
          </a:blip>
          <a:srcRect l="6267" r="24763"/>
          <a:stretch/>
        </p:blipFill>
        <p:spPr>
          <a:xfrm>
            <a:off x="0" y="1166968"/>
            <a:ext cx="4113765" cy="3976529"/>
          </a:xfrm>
          <a:prstGeom prst="rect">
            <a:avLst/>
          </a:prstGeom>
          <a:noFill/>
          <a:ln>
            <a:noFill/>
          </a:ln>
        </p:spPr>
      </p:pic>
      <p:pic>
        <p:nvPicPr>
          <p:cNvPr id="1602" name="Google Shape;1602;p30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603" name="Google Shape;1603;p301"/>
          <p:cNvGrpSpPr/>
          <p:nvPr/>
        </p:nvGrpSpPr>
        <p:grpSpPr>
          <a:xfrm>
            <a:off x="724005" y="301093"/>
            <a:ext cx="2665754" cy="542340"/>
            <a:chOff x="5567543" y="349969"/>
            <a:chExt cx="2665754" cy="542340"/>
          </a:xfrm>
        </p:grpSpPr>
        <p:sp>
          <p:nvSpPr>
            <p:cNvPr id="1604" name="Google Shape;1604;p301"/>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05" name="Google Shape;1605;p301"/>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06" name="Google Shape;1606;p301"/>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Caption">
  <p:cSld name="1_Caption P9PaqNllEhs=">
    <p:spTree>
      <p:nvGrpSpPr>
        <p:cNvPr id="1" name="Shape 1607"/>
        <p:cNvGrpSpPr/>
        <p:nvPr/>
      </p:nvGrpSpPr>
      <p:grpSpPr>
        <a:xfrm>
          <a:off x="0" y="0"/>
          <a:ext cx="0" cy="0"/>
          <a:chOff x="0" y="0"/>
          <a:chExt cx="0" cy="0"/>
        </a:xfrm>
      </p:grpSpPr>
      <p:sp>
        <p:nvSpPr>
          <p:cNvPr id="1608" name="Google Shape;1608;p302"/>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09" name="Google Shape;1609;p302"/>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10" name="Google Shape;1610;p302"/>
          <p:cNvPicPr preferRelativeResize="0"/>
          <p:nvPr/>
        </p:nvPicPr>
        <p:blipFill rotWithShape="1">
          <a:blip r:embed="rId2">
            <a:alphaModFix/>
          </a:blip>
          <a:srcRect l="6267" r="24763"/>
          <a:stretch/>
        </p:blipFill>
        <p:spPr>
          <a:xfrm>
            <a:off x="0" y="1166968"/>
            <a:ext cx="4113765" cy="3976529"/>
          </a:xfrm>
          <a:prstGeom prst="rect">
            <a:avLst/>
          </a:prstGeom>
          <a:noFill/>
          <a:ln>
            <a:noFill/>
          </a:ln>
        </p:spPr>
      </p:pic>
      <p:sp>
        <p:nvSpPr>
          <p:cNvPr id="1611" name="Google Shape;1611;p302"/>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12" name="Google Shape;1612;p302"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3" name="Google Shape;1613;p302"/>
          <p:cNvGrpSpPr/>
          <p:nvPr/>
        </p:nvGrpSpPr>
        <p:grpSpPr>
          <a:xfrm>
            <a:off x="724005" y="301093"/>
            <a:ext cx="2665754" cy="542340"/>
            <a:chOff x="5567543" y="349969"/>
            <a:chExt cx="2665754" cy="542340"/>
          </a:xfrm>
        </p:grpSpPr>
        <p:sp>
          <p:nvSpPr>
            <p:cNvPr id="1614" name="Google Shape;1614;p302"/>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15" name="Google Shape;1615;p302"/>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16" name="Google Shape;1616;p302"/>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ontents 2">
    <p:spTree>
      <p:nvGrpSpPr>
        <p:cNvPr id="1" name="Shape 78"/>
        <p:cNvGrpSpPr/>
        <p:nvPr/>
      </p:nvGrpSpPr>
      <p:grpSpPr>
        <a:xfrm>
          <a:off x="0" y="0"/>
          <a:ext cx="0" cy="0"/>
          <a:chOff x="0" y="0"/>
          <a:chExt cx="0" cy="0"/>
        </a:xfrm>
      </p:grpSpPr>
      <p:sp>
        <p:nvSpPr>
          <p:cNvPr id="79" name="Google Shape;79;p221"/>
          <p:cNvSpPr/>
          <p:nvPr/>
        </p:nvSpPr>
        <p:spPr>
          <a:xfrm>
            <a:off x="0" y="0"/>
            <a:ext cx="9143990" cy="5143494"/>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80" name="Google Shape;80;p22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81" name="Google Shape;81;p221"/>
          <p:cNvSpPr>
            <a:spLocks noGrp="1"/>
          </p:cNvSpPr>
          <p:nvPr>
            <p:ph type="pic" idx="2"/>
          </p:nvPr>
        </p:nvSpPr>
        <p:spPr>
          <a:xfrm>
            <a:off x="4983850" y="776920"/>
            <a:ext cx="4160150" cy="4050508"/>
          </a:xfrm>
          <a:prstGeom prst="rect">
            <a:avLst/>
          </a:prstGeom>
          <a:noFill/>
          <a:ln>
            <a:noFill/>
          </a:ln>
        </p:spPr>
      </p:sp>
      <p:sp>
        <p:nvSpPr>
          <p:cNvPr id="82" name="Google Shape;82;p221"/>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 name="Google Shape;83;p22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4" name="Google Shape;84;p22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Caption">
  <p:cSld name="1_Caption t4UbIAoRKqE=">
    <p:spTree>
      <p:nvGrpSpPr>
        <p:cNvPr id="1" name="Shape 1617"/>
        <p:cNvGrpSpPr/>
        <p:nvPr/>
      </p:nvGrpSpPr>
      <p:grpSpPr>
        <a:xfrm>
          <a:off x="0" y="0"/>
          <a:ext cx="0" cy="0"/>
          <a:chOff x="0" y="0"/>
          <a:chExt cx="0" cy="0"/>
        </a:xfrm>
      </p:grpSpPr>
      <p:sp>
        <p:nvSpPr>
          <p:cNvPr id="1618" name="Google Shape;1618;p303"/>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19" name="Google Shape;1619;p303"/>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20" name="Google Shape;1620;p30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1621" name="Google Shape;1621;p303"/>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22" name="Google Shape;1622;p303"/>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23" name="Google Shape;1623;p303"/>
          <p:cNvSpPr>
            <a:spLocks noGrp="1"/>
          </p:cNvSpPr>
          <p:nvPr>
            <p:ph type="pic" idx="2"/>
          </p:nvPr>
        </p:nvSpPr>
        <p:spPr>
          <a:xfrm>
            <a:off x="-1" y="1166963"/>
            <a:ext cx="4113765" cy="3976533"/>
          </a:xfrm>
          <a:prstGeom prst="rect">
            <a:avLst/>
          </a:prstGeom>
          <a:noFill/>
          <a:ln>
            <a:noFill/>
          </a:ln>
        </p:spPr>
      </p:sp>
      <p:sp>
        <p:nvSpPr>
          <p:cNvPr id="1624" name="Google Shape;1624;p303"/>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cSld name="1_Caption E2GzZ40GySk=">
    <p:spTree>
      <p:nvGrpSpPr>
        <p:cNvPr id="1" name="Shape 1625"/>
        <p:cNvGrpSpPr/>
        <p:nvPr/>
      </p:nvGrpSpPr>
      <p:grpSpPr>
        <a:xfrm>
          <a:off x="0" y="0"/>
          <a:ext cx="0" cy="0"/>
          <a:chOff x="0" y="0"/>
          <a:chExt cx="0" cy="0"/>
        </a:xfrm>
      </p:grpSpPr>
      <p:sp>
        <p:nvSpPr>
          <p:cNvPr id="1626" name="Google Shape;1626;p304"/>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27" name="Google Shape;1627;p304"/>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28" name="Google Shape;1628;p304"/>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29" name="Google Shape;1629;p30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04"/>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31" name="Google Shape;1631;p304"/>
          <p:cNvSpPr>
            <a:spLocks noGrp="1"/>
          </p:cNvSpPr>
          <p:nvPr>
            <p:ph type="pic" idx="2"/>
          </p:nvPr>
        </p:nvSpPr>
        <p:spPr>
          <a:xfrm>
            <a:off x="-1" y="1166963"/>
            <a:ext cx="4113765" cy="3976533"/>
          </a:xfrm>
          <a:prstGeom prst="rect">
            <a:avLst/>
          </a:prstGeom>
          <a:noFill/>
          <a:ln>
            <a:noFill/>
          </a:ln>
        </p:spPr>
      </p:sp>
      <p:cxnSp>
        <p:nvCxnSpPr>
          <p:cNvPr id="1632" name="Google Shape;1632;p304"/>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33" name="Google Shape;1633;p304"/>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Caption">
  <p:cSld name="1_Caption ZgZiR0H3NR8=">
    <p:spTree>
      <p:nvGrpSpPr>
        <p:cNvPr id="1" name="Shape 1634"/>
        <p:cNvGrpSpPr/>
        <p:nvPr/>
      </p:nvGrpSpPr>
      <p:grpSpPr>
        <a:xfrm>
          <a:off x="0" y="0"/>
          <a:ext cx="0" cy="0"/>
          <a:chOff x="0" y="0"/>
          <a:chExt cx="0" cy="0"/>
        </a:xfrm>
      </p:grpSpPr>
      <p:sp>
        <p:nvSpPr>
          <p:cNvPr id="1635" name="Google Shape;1635;p305"/>
          <p:cNvSpPr/>
          <p:nvPr/>
        </p:nvSpPr>
        <p:spPr>
          <a:xfrm>
            <a:off x="0" y="0"/>
            <a:ext cx="9144000" cy="514349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36" name="Google Shape;1636;p30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05"/>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38" name="Google Shape;1638;p305"/>
          <p:cNvSpPr>
            <a:spLocks noGrp="1"/>
          </p:cNvSpPr>
          <p:nvPr>
            <p:ph type="pic" idx="2"/>
          </p:nvPr>
        </p:nvSpPr>
        <p:spPr>
          <a:xfrm>
            <a:off x="-1" y="1166963"/>
            <a:ext cx="4113765" cy="3976533"/>
          </a:xfrm>
          <a:prstGeom prst="rect">
            <a:avLst/>
          </a:prstGeom>
          <a:noFill/>
          <a:ln>
            <a:noFill/>
          </a:ln>
        </p:spPr>
      </p:sp>
      <p:cxnSp>
        <p:nvCxnSpPr>
          <p:cNvPr id="1639" name="Google Shape;1639;p305"/>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0" name="Google Shape;1640;p305"/>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aption">
  <p:cSld name="1_Caption woEswYYMGQs=">
    <p:spTree>
      <p:nvGrpSpPr>
        <p:cNvPr id="1" name="Shape 1641"/>
        <p:cNvGrpSpPr/>
        <p:nvPr/>
      </p:nvGrpSpPr>
      <p:grpSpPr>
        <a:xfrm>
          <a:off x="0" y="0"/>
          <a:ext cx="0" cy="0"/>
          <a:chOff x="0" y="0"/>
          <a:chExt cx="0" cy="0"/>
        </a:xfrm>
      </p:grpSpPr>
      <p:sp>
        <p:nvSpPr>
          <p:cNvPr id="1642" name="Google Shape;1642;p306"/>
          <p:cNvSpPr/>
          <p:nvPr/>
        </p:nvSpPr>
        <p:spPr>
          <a:xfrm>
            <a:off x="0" y="0"/>
            <a:ext cx="9144000" cy="514349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43" name="Google Shape;1643;p306"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06"/>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45" name="Google Shape;1645;p306"/>
          <p:cNvSpPr>
            <a:spLocks noGrp="1"/>
          </p:cNvSpPr>
          <p:nvPr>
            <p:ph type="pic" idx="2"/>
          </p:nvPr>
        </p:nvSpPr>
        <p:spPr>
          <a:xfrm>
            <a:off x="-1" y="1166963"/>
            <a:ext cx="4113765" cy="3976533"/>
          </a:xfrm>
          <a:prstGeom prst="rect">
            <a:avLst/>
          </a:prstGeom>
          <a:noFill/>
          <a:ln>
            <a:noFill/>
          </a:ln>
        </p:spPr>
      </p:sp>
      <p:cxnSp>
        <p:nvCxnSpPr>
          <p:cNvPr id="1646" name="Google Shape;1646;p306"/>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7" name="Google Shape;1647;p306"/>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aption">
  <p:cSld name="1_Caption /u2xnkFKbRI=">
    <p:spTree>
      <p:nvGrpSpPr>
        <p:cNvPr id="1" name="Shape 1648"/>
        <p:cNvGrpSpPr/>
        <p:nvPr/>
      </p:nvGrpSpPr>
      <p:grpSpPr>
        <a:xfrm>
          <a:off x="0" y="0"/>
          <a:ext cx="0" cy="0"/>
          <a:chOff x="0" y="0"/>
          <a:chExt cx="0" cy="0"/>
        </a:xfrm>
      </p:grpSpPr>
      <p:pic>
        <p:nvPicPr>
          <p:cNvPr id="1649" name="Google Shape;1649;p30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50" name="Google Shape;1650;p307"/>
          <p:cNvSpPr/>
          <p:nvPr/>
        </p:nvSpPr>
        <p:spPr>
          <a:xfrm>
            <a:off x="-103694" y="1569006"/>
            <a:ext cx="4577142" cy="2005034"/>
          </a:xfrm>
          <a:prstGeom prst="rect">
            <a:avLst/>
          </a:prstGeom>
          <a:solidFill>
            <a:schemeClr val="dk2"/>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51" name="Google Shape;1651;p307"/>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52" name="Google Shape;1652;p307"/>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53" name="Google Shape;1653;p307"/>
          <p:cNvPicPr preferRelativeResize="0"/>
          <p:nvPr/>
        </p:nvPicPr>
        <p:blipFill rotWithShape="1">
          <a:blip r:embed="rId3">
            <a:alphaModFix/>
          </a:blip>
          <a:srcRect l="11600" t="10538"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Caption">
  <p:cSld name="1_Caption UTK4Q5N5nFs=">
    <p:spTree>
      <p:nvGrpSpPr>
        <p:cNvPr id="1" name="Shape 1654"/>
        <p:cNvGrpSpPr/>
        <p:nvPr/>
      </p:nvGrpSpPr>
      <p:grpSpPr>
        <a:xfrm>
          <a:off x="0" y="0"/>
          <a:ext cx="0" cy="0"/>
          <a:chOff x="0" y="0"/>
          <a:chExt cx="0" cy="0"/>
        </a:xfrm>
      </p:grpSpPr>
      <p:pic>
        <p:nvPicPr>
          <p:cNvPr id="1655" name="Google Shape;1655;p30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56" name="Google Shape;1656;p308"/>
          <p:cNvSpPr/>
          <p:nvPr/>
        </p:nvSpPr>
        <p:spPr>
          <a:xfrm>
            <a:off x="-103694" y="1569006"/>
            <a:ext cx="4577142" cy="2005034"/>
          </a:xfrm>
          <a:prstGeom prst="rect">
            <a:avLst/>
          </a:prstGeom>
          <a:solidFill>
            <a:schemeClr val="accent1"/>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57" name="Google Shape;1657;p308"/>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58" name="Google Shape;1658;p308"/>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59" name="Google Shape;1659;p308"/>
          <p:cNvPicPr preferRelativeResize="0"/>
          <p:nvPr/>
        </p:nvPicPr>
        <p:blipFill rotWithShape="1">
          <a:blip r:embed="rId3">
            <a:alphaModFix/>
          </a:blip>
          <a:srcRect l="11600" t="10538"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aption">
  <p:cSld name="1_Caption hRKRIDJzxFw=">
    <p:spTree>
      <p:nvGrpSpPr>
        <p:cNvPr id="1" name="Shape 1660"/>
        <p:cNvGrpSpPr/>
        <p:nvPr/>
      </p:nvGrpSpPr>
      <p:grpSpPr>
        <a:xfrm>
          <a:off x="0" y="0"/>
          <a:ext cx="0" cy="0"/>
          <a:chOff x="0" y="0"/>
          <a:chExt cx="0" cy="0"/>
        </a:xfrm>
      </p:grpSpPr>
      <p:sp>
        <p:nvSpPr>
          <p:cNvPr id="1661" name="Google Shape;1661;p309"/>
          <p:cNvSpPr/>
          <p:nvPr/>
        </p:nvSpPr>
        <p:spPr>
          <a:xfrm>
            <a:off x="-1" y="0"/>
            <a:ext cx="9143999"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62" name="Google Shape;1662;p30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63" name="Google Shape;1663;p309"/>
          <p:cNvSpPr/>
          <p:nvPr/>
        </p:nvSpPr>
        <p:spPr>
          <a:xfrm>
            <a:off x="-355599" y="1812143"/>
            <a:ext cx="3271519" cy="1519214"/>
          </a:xfrm>
          <a:prstGeom prst="roundRect">
            <a:avLst>
              <a:gd name="adj" fmla="val 10916"/>
            </a:avLst>
          </a:prstGeom>
          <a:solidFill>
            <a:schemeClr val="lt1"/>
          </a:solidFill>
          <a:ln w="1905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64" name="Google Shape;1664;p309"/>
          <p:cNvSpPr/>
          <p:nvPr/>
        </p:nvSpPr>
        <p:spPr>
          <a:xfrm>
            <a:off x="0" y="2128758"/>
            <a:ext cx="168206" cy="88598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65" name="Google Shape;1665;p309"/>
          <p:cNvSpPr txBox="1">
            <a:spLocks noGrp="1"/>
          </p:cNvSpPr>
          <p:nvPr>
            <p:ph type="title"/>
          </p:nvPr>
        </p:nvSpPr>
        <p:spPr>
          <a:xfrm>
            <a:off x="375977" y="2159935"/>
            <a:ext cx="2143703" cy="82729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800" b="1" i="0" u="none" strike="noStrike" cap="none">
                <a:solidFill>
                  <a:schemeClr val="lt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6" name="Google Shape;1666;p309"/>
          <p:cNvSpPr>
            <a:spLocks noGrp="1"/>
          </p:cNvSpPr>
          <p:nvPr>
            <p:ph type="pic" idx="2"/>
          </p:nvPr>
        </p:nvSpPr>
        <p:spPr>
          <a:xfrm>
            <a:off x="4890673" y="538480"/>
            <a:ext cx="3958630" cy="4208780"/>
          </a:xfrm>
          <a:prstGeom prst="rect">
            <a:avLst/>
          </a:prstGeom>
          <a:noFill/>
          <a:ln>
            <a:noFill/>
          </a:ln>
        </p:spPr>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aption">
  <p:cSld name="board">
    <p:spTree>
      <p:nvGrpSpPr>
        <p:cNvPr id="1" name="Shape 1667"/>
        <p:cNvGrpSpPr/>
        <p:nvPr/>
      </p:nvGrpSpPr>
      <p:grpSpPr>
        <a:xfrm>
          <a:off x="0" y="0"/>
          <a:ext cx="0" cy="0"/>
          <a:chOff x="0" y="0"/>
          <a:chExt cx="0" cy="0"/>
        </a:xfrm>
      </p:grpSpPr>
      <p:pic>
        <p:nvPicPr>
          <p:cNvPr id="1668" name="Google Shape;1668;p31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pic>
        <p:nvPicPr>
          <p:cNvPr id="1669" name="Google Shape;1669;p310"/>
          <p:cNvPicPr preferRelativeResize="0"/>
          <p:nvPr/>
        </p:nvPicPr>
        <p:blipFill rotWithShape="1">
          <a:blip r:embed="rId3">
            <a:alphaModFix/>
          </a:blip>
          <a:srcRect l="16487" t="8800" r="16531" b="52399"/>
          <a:stretch/>
        </p:blipFill>
        <p:spPr>
          <a:xfrm>
            <a:off x="1035361" y="596414"/>
            <a:ext cx="7073279" cy="4097293"/>
          </a:xfrm>
          <a:prstGeom prst="rect">
            <a:avLst/>
          </a:prstGeom>
          <a:noFill/>
          <a:ln>
            <a:noFill/>
          </a:ln>
        </p:spPr>
      </p:pic>
      <p:sp>
        <p:nvSpPr>
          <p:cNvPr id="1670" name="Google Shape;1670;p310"/>
          <p:cNvSpPr txBox="1">
            <a:spLocks noGrp="1"/>
          </p:cNvSpPr>
          <p:nvPr>
            <p:ph type="body" idx="1"/>
          </p:nvPr>
        </p:nvSpPr>
        <p:spPr>
          <a:xfrm>
            <a:off x="2125659" y="1098087"/>
            <a:ext cx="4892682"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Caption">
  <p:cSld name="1_Caption lcJt8AR02Gc=">
    <p:spTree>
      <p:nvGrpSpPr>
        <p:cNvPr id="1" name="Shape 1671"/>
        <p:cNvGrpSpPr/>
        <p:nvPr/>
      </p:nvGrpSpPr>
      <p:grpSpPr>
        <a:xfrm>
          <a:off x="0" y="0"/>
          <a:ext cx="0" cy="0"/>
          <a:chOff x="0" y="0"/>
          <a:chExt cx="0" cy="0"/>
        </a:xfrm>
      </p:grpSpPr>
      <p:sp>
        <p:nvSpPr>
          <p:cNvPr id="1672" name="Google Shape;1672;p311"/>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pic>
        <p:nvPicPr>
          <p:cNvPr id="1673" name="Google Shape;1673;p31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74" name="Google Shape;1674;p311" descr="Graphical user interface&#10;&#10;Description automatically generated with low confidence"/>
          <p:cNvPicPr preferRelativeResize="0"/>
          <p:nvPr/>
        </p:nvPicPr>
        <p:blipFill rotWithShape="1">
          <a:blip r:embed="rId3">
            <a:alphaModFix/>
          </a:blip>
          <a:srcRect/>
          <a:stretch/>
        </p:blipFill>
        <p:spPr>
          <a:xfrm>
            <a:off x="652061" y="192491"/>
            <a:ext cx="7839878" cy="4758519"/>
          </a:xfrm>
          <a:prstGeom prst="rect">
            <a:avLst/>
          </a:prstGeom>
          <a:noFill/>
          <a:ln>
            <a:noFill/>
          </a:ln>
        </p:spPr>
      </p:pic>
      <p:sp>
        <p:nvSpPr>
          <p:cNvPr id="1675" name="Google Shape;1675;p311"/>
          <p:cNvSpPr txBox="1">
            <a:spLocks noGrp="1"/>
          </p:cNvSpPr>
          <p:nvPr>
            <p:ph type="body" idx="1"/>
          </p:nvPr>
        </p:nvSpPr>
        <p:spPr>
          <a:xfrm>
            <a:off x="3087599" y="1365640"/>
            <a:ext cx="2968803" cy="450056"/>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100"/>
              <a:buFont typeface="Arial"/>
              <a:buNone/>
              <a:defRPr sz="1600" b="1" i="1" u="none" strike="noStrike" cap="none">
                <a:solidFill>
                  <a:srgbClr val="BD8738"/>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676" name="Google Shape;1676;p311"/>
          <p:cNvCxnSpPr/>
          <p:nvPr/>
        </p:nvCxnSpPr>
        <p:spPr>
          <a:xfrm>
            <a:off x="4069889" y="1814037"/>
            <a:ext cx="987552" cy="0"/>
          </a:xfrm>
          <a:prstGeom prst="straightConnector1">
            <a:avLst/>
          </a:prstGeom>
          <a:noFill/>
          <a:ln w="19050" cap="flat" cmpd="sng">
            <a:solidFill>
              <a:srgbClr val="BD8738"/>
            </a:solidFill>
            <a:prstDash val="solid"/>
            <a:miter lim="800000"/>
            <a:headEnd type="none" w="sm" len="sm"/>
            <a:tailEnd type="none" w="sm" len="sm"/>
          </a:ln>
        </p:spPr>
      </p:cxnSp>
      <p:cxnSp>
        <p:nvCxnSpPr>
          <p:cNvPr id="1677" name="Google Shape;1677;p311"/>
          <p:cNvCxnSpPr/>
          <p:nvPr/>
        </p:nvCxnSpPr>
        <p:spPr>
          <a:xfrm>
            <a:off x="3996377"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78" name="Google Shape;1678;p311"/>
          <p:cNvCxnSpPr/>
          <p:nvPr/>
        </p:nvCxnSpPr>
        <p:spPr>
          <a:xfrm>
            <a:off x="4033133"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79" name="Google Shape;1679;p311"/>
          <p:cNvCxnSpPr/>
          <p:nvPr/>
        </p:nvCxnSpPr>
        <p:spPr>
          <a:xfrm>
            <a:off x="5075539"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80" name="Google Shape;1680;p311"/>
          <p:cNvCxnSpPr/>
          <p:nvPr/>
        </p:nvCxnSpPr>
        <p:spPr>
          <a:xfrm>
            <a:off x="5107533" y="1814037"/>
            <a:ext cx="18658" cy="0"/>
          </a:xfrm>
          <a:prstGeom prst="straightConnector1">
            <a:avLst/>
          </a:prstGeom>
          <a:noFill/>
          <a:ln w="19050" cap="flat" cmpd="sng">
            <a:solidFill>
              <a:srgbClr val="BD8738"/>
            </a:solidFill>
            <a:prstDash val="solid"/>
            <a:round/>
            <a:headEnd type="none" w="sm" len="sm"/>
            <a:tailEnd type="none" w="sm" len="sm"/>
          </a:ln>
        </p:spPr>
      </p:cxnSp>
      <p:sp>
        <p:nvSpPr>
          <p:cNvPr id="1681" name="Google Shape;1681;p311"/>
          <p:cNvSpPr txBox="1">
            <a:spLocks noGrp="1"/>
          </p:cNvSpPr>
          <p:nvPr>
            <p:ph type="body" idx="2"/>
          </p:nvPr>
        </p:nvSpPr>
        <p:spPr>
          <a:xfrm>
            <a:off x="2552700" y="2110157"/>
            <a:ext cx="4038600" cy="199191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aption">
  <p:cSld name="1_Caption KuyCmyK/cOQ=">
    <p:spTree>
      <p:nvGrpSpPr>
        <p:cNvPr id="1" name="Shape 1682"/>
        <p:cNvGrpSpPr/>
        <p:nvPr/>
      </p:nvGrpSpPr>
      <p:grpSpPr>
        <a:xfrm>
          <a:off x="0" y="0"/>
          <a:ext cx="0" cy="0"/>
          <a:chOff x="0" y="0"/>
          <a:chExt cx="0" cy="0"/>
        </a:xfrm>
      </p:grpSpPr>
      <p:sp>
        <p:nvSpPr>
          <p:cNvPr id="1683" name="Google Shape;1683;p312"/>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4" name="Google Shape;1684;p31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85" name="Google Shape;1685;p312" descr="A picture containing text, vector graphics, toy, doll&#10;&#10;Description automatically generated"/>
          <p:cNvPicPr preferRelativeResize="0"/>
          <p:nvPr/>
        </p:nvPicPr>
        <p:blipFill rotWithShape="1">
          <a:blip r:embed="rId3">
            <a:alphaModFix/>
          </a:blip>
          <a:srcRect/>
          <a:stretch/>
        </p:blipFill>
        <p:spPr>
          <a:xfrm>
            <a:off x="1145672" y="987084"/>
            <a:ext cx="2215127" cy="3457594"/>
          </a:xfrm>
          <a:prstGeom prst="rect">
            <a:avLst/>
          </a:prstGeom>
          <a:noFill/>
          <a:ln>
            <a:noFill/>
          </a:ln>
        </p:spPr>
      </p:pic>
      <p:sp>
        <p:nvSpPr>
          <p:cNvPr id="1686" name="Google Shape;1686;p312"/>
          <p:cNvSpPr txBox="1">
            <a:spLocks noGrp="1"/>
          </p:cNvSpPr>
          <p:nvPr>
            <p:ph type="body" idx="1"/>
          </p:nvPr>
        </p:nvSpPr>
        <p:spPr>
          <a:xfrm>
            <a:off x="4164295" y="1656080"/>
            <a:ext cx="3865563" cy="183134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rgbClr val="22366A"/>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18" Type="http://schemas.openxmlformats.org/officeDocument/2006/relationships/theme" Target="../theme/theme1.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17" r:id="rId69"/>
    <p:sldLayoutId id="2147483718" r:id="rId70"/>
    <p:sldLayoutId id="2147483719" r:id="rId71"/>
    <p:sldLayoutId id="2147483720" r:id="rId72"/>
    <p:sldLayoutId id="2147483721" r:id="rId73"/>
    <p:sldLayoutId id="2147483722" r:id="rId74"/>
    <p:sldLayoutId id="2147483723" r:id="rId75"/>
    <p:sldLayoutId id="2147483724" r:id="rId76"/>
    <p:sldLayoutId id="2147483725" r:id="rId77"/>
    <p:sldLayoutId id="2147483726" r:id="rId78"/>
    <p:sldLayoutId id="2147483727" r:id="rId79"/>
    <p:sldLayoutId id="2147483728" r:id="rId80"/>
    <p:sldLayoutId id="2147483729" r:id="rId81"/>
    <p:sldLayoutId id="2147483730" r:id="rId82"/>
    <p:sldLayoutId id="2147483731" r:id="rId83"/>
    <p:sldLayoutId id="2147483732" r:id="rId84"/>
    <p:sldLayoutId id="2147483733" r:id="rId85"/>
    <p:sldLayoutId id="2147483734" r:id="rId86"/>
    <p:sldLayoutId id="2147483735" r:id="rId87"/>
    <p:sldLayoutId id="2147483736" r:id="rId88"/>
    <p:sldLayoutId id="2147483737" r:id="rId89"/>
    <p:sldLayoutId id="2147483738" r:id="rId90"/>
    <p:sldLayoutId id="2147483739" r:id="rId91"/>
    <p:sldLayoutId id="2147483740" r:id="rId92"/>
    <p:sldLayoutId id="2147483741" r:id="rId93"/>
    <p:sldLayoutId id="2147483742" r:id="rId94"/>
    <p:sldLayoutId id="2147483743" r:id="rId95"/>
    <p:sldLayoutId id="2147483744" r:id="rId96"/>
    <p:sldLayoutId id="2147483745" r:id="rId97"/>
    <p:sldLayoutId id="2147483746" r:id="rId98"/>
    <p:sldLayoutId id="2147483747" r:id="rId99"/>
    <p:sldLayoutId id="2147483748" r:id="rId100"/>
    <p:sldLayoutId id="2147483749" r:id="rId101"/>
    <p:sldLayoutId id="2147483750" r:id="rId102"/>
    <p:sldLayoutId id="2147483751" r:id="rId103"/>
    <p:sldLayoutId id="2147483752" r:id="rId104"/>
    <p:sldLayoutId id="2147483753" r:id="rId105"/>
    <p:sldLayoutId id="2147483754" r:id="rId106"/>
    <p:sldLayoutId id="2147483755" r:id="rId107"/>
    <p:sldLayoutId id="2147483756" r:id="rId108"/>
    <p:sldLayoutId id="2147483757" r:id="rId109"/>
    <p:sldLayoutId id="2147483758" r:id="rId110"/>
    <p:sldLayoutId id="2147483759" r:id="rId111"/>
    <p:sldLayoutId id="2147483760" r:id="rId112"/>
    <p:sldLayoutId id="2147483761" r:id="rId113"/>
    <p:sldLayoutId id="2147483762" r:id="rId114"/>
    <p:sldLayoutId id="2147483763" r:id="rId115"/>
    <p:sldLayoutId id="2147483764" r:id="rId116"/>
    <p:sldLayoutId id="2147483765" r:id="rId117"/>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1"/>
        <p:cNvGrpSpPr/>
        <p:nvPr/>
      </p:nvGrpSpPr>
      <p:grpSpPr>
        <a:xfrm>
          <a:off x="0" y="0"/>
          <a:ext cx="0" cy="0"/>
          <a:chOff x="0" y="0"/>
          <a:chExt cx="0" cy="0"/>
        </a:xfrm>
      </p:grpSpPr>
      <p:sp>
        <p:nvSpPr>
          <p:cNvPr id="1832" name="Google Shape;1832;p209"/>
          <p:cNvSpPr txBox="1">
            <a:spLocks noGrp="1"/>
          </p:cNvSpPr>
          <p:nvPr>
            <p:ph type="body" idx="1"/>
          </p:nvPr>
        </p:nvSpPr>
        <p:spPr>
          <a:xfrm>
            <a:off x="72428" y="2640951"/>
            <a:ext cx="4083113" cy="44055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Grocery Delivery Website </a:t>
            </a:r>
            <a:endParaRPr dirty="0"/>
          </a:p>
        </p:txBody>
      </p:sp>
      <p:sp>
        <p:nvSpPr>
          <p:cNvPr id="1833" name="Google Shape;1833;p209"/>
          <p:cNvSpPr txBox="1">
            <a:spLocks noGrp="1"/>
          </p:cNvSpPr>
          <p:nvPr>
            <p:ph type="body" idx="1"/>
          </p:nvPr>
        </p:nvSpPr>
        <p:spPr>
          <a:xfrm>
            <a:off x="261267" y="3361376"/>
            <a:ext cx="3689400" cy="440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Task - 1</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sp>
        <p:nvSpPr>
          <p:cNvPr id="1839" name="Google Shape;1839;p210"/>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Autofit/>
          </a:bodyPr>
          <a:lstStyle/>
          <a:p>
            <a:pPr marL="0" lvl="0" indent="0" algn="l" rtl="0">
              <a:lnSpc>
                <a:spcPct val="100000"/>
              </a:lnSpc>
              <a:spcBef>
                <a:spcPts val="0"/>
              </a:spcBef>
              <a:spcAft>
                <a:spcPts val="0"/>
              </a:spcAft>
              <a:buClr>
                <a:schemeClr val="lt1"/>
              </a:buClr>
              <a:buSzPts val="1700"/>
              <a:buFont typeface="Public Sans"/>
              <a:buNone/>
            </a:pPr>
            <a:r>
              <a:rPr lang="en-US" sz="1829" dirty="0">
                <a:solidFill>
                  <a:schemeClr val="lt2"/>
                </a:solidFill>
                <a:latin typeface="EB Garamond"/>
                <a:ea typeface="EB Garamond"/>
                <a:cs typeface="EB Garamond"/>
                <a:sym typeface="EB Garamond"/>
              </a:rPr>
              <a:t>Grocery Delivery Website</a:t>
            </a:r>
            <a:endParaRPr sz="1829" dirty="0">
              <a:solidFill>
                <a:schemeClr val="lt2"/>
              </a:solidFill>
              <a:latin typeface="EB Garamond"/>
              <a:ea typeface="EB Garamond"/>
              <a:cs typeface="EB Garamond"/>
              <a:sym typeface="EB Garamond"/>
            </a:endParaRPr>
          </a:p>
        </p:txBody>
      </p:sp>
      <p:sp>
        <p:nvSpPr>
          <p:cNvPr id="1840" name="Google Shape;1840;p210"/>
          <p:cNvSpPr txBox="1">
            <a:spLocks noGrp="1"/>
          </p:cNvSpPr>
          <p:nvPr>
            <p:ph type="body" idx="1"/>
          </p:nvPr>
        </p:nvSpPr>
        <p:spPr>
          <a:xfrm>
            <a:off x="144710" y="1223108"/>
            <a:ext cx="4548600" cy="3036300"/>
          </a:xfrm>
          <a:prstGeom prst="rect">
            <a:avLst/>
          </a:prstGeom>
          <a:noFill/>
          <a:ln>
            <a:noFill/>
          </a:ln>
        </p:spPr>
        <p:txBody>
          <a:bodyPr spcFirstLastPara="1" wrap="square" lIns="91425" tIns="45700" rIns="91425" bIns="45700" anchor="t" anchorCtr="0">
            <a:noAutofit/>
          </a:bodyPr>
          <a:lstStyle/>
          <a:p>
            <a:pPr marL="285750" lvl="0" indent="-285750" algn="l" rtl="0">
              <a:lnSpc>
                <a:spcPct val="100000"/>
              </a:lnSpc>
              <a:spcBef>
                <a:spcPts val="0"/>
              </a:spcBef>
              <a:spcAft>
                <a:spcPts val="0"/>
              </a:spcAft>
              <a:buClr>
                <a:schemeClr val="lt1"/>
              </a:buClr>
              <a:buSzPts val="1400"/>
              <a:buFont typeface="EB Garamond Medium"/>
              <a:buChar char="▪"/>
            </a:pPr>
            <a:r>
              <a:rPr lang="en-US" dirty="0">
                <a:solidFill>
                  <a:srgbClr val="D1D5DB"/>
                </a:solidFill>
                <a:latin typeface="söhne"/>
              </a:rPr>
              <a:t>O</a:t>
            </a:r>
            <a:r>
              <a:rPr lang="en-US" b="0" i="0" dirty="0">
                <a:solidFill>
                  <a:srgbClr val="D1D5DB"/>
                </a:solidFill>
                <a:effectLst/>
                <a:latin typeface="söhne"/>
              </a:rPr>
              <a:t>ne-stop solution for hassle-free grocery shopping. Say goodbye to long lines and crowded aisles – with our convenient online platform, you can browse, select, and have your groceries delivered right to your doorstep.</a:t>
            </a:r>
            <a:endParaRPr dirty="0">
              <a:latin typeface="EB Garamond Medium"/>
              <a:ea typeface="EB Garamond Medium"/>
              <a:cs typeface="EB Garamond Medium"/>
              <a:sym typeface="EB Garamond Medium"/>
            </a:endParaRPr>
          </a:p>
        </p:txBody>
      </p:sp>
      <p:pic>
        <p:nvPicPr>
          <p:cNvPr id="1841" name="Google Shape;1841;p210"/>
          <p:cNvPicPr preferRelativeResize="0"/>
          <p:nvPr/>
        </p:nvPicPr>
        <p:blipFill rotWithShape="1">
          <a:blip r:embed="rId3">
            <a:alphaModFix/>
          </a:blip>
          <a:srcRect/>
          <a:stretch/>
        </p:blipFill>
        <p:spPr>
          <a:xfrm>
            <a:off x="4267275" y="242113"/>
            <a:ext cx="9144000" cy="5143500"/>
          </a:xfrm>
          <a:prstGeom prst="rect">
            <a:avLst/>
          </a:prstGeom>
          <a:noFill/>
          <a:ln>
            <a:noFill/>
          </a:ln>
        </p:spPr>
      </p:pic>
      <p:graphicFrame>
        <p:nvGraphicFramePr>
          <p:cNvPr id="1842" name="Google Shape;1842;p210"/>
          <p:cNvGraphicFramePr/>
          <p:nvPr>
            <p:extLst>
              <p:ext uri="{D42A27DB-BD31-4B8C-83A1-F6EECF244321}">
                <p14:modId xmlns:p14="http://schemas.microsoft.com/office/powerpoint/2010/main" val="2239142749"/>
              </p:ext>
            </p:extLst>
          </p:nvPr>
        </p:nvGraphicFramePr>
        <p:xfrm>
          <a:off x="65313" y="2448142"/>
          <a:ext cx="4627997" cy="1981050"/>
        </p:xfrm>
        <a:graphic>
          <a:graphicData uri="http://schemas.openxmlformats.org/drawingml/2006/table">
            <a:tbl>
              <a:tblPr>
                <a:noFill/>
                <a:tableStyleId>{5A4BF2BA-0B32-4039-8D23-6E65AF0657F0}</a:tableStyleId>
              </a:tblPr>
              <a:tblGrid>
                <a:gridCol w="1576875">
                  <a:extLst>
                    <a:ext uri="{9D8B030D-6E8A-4147-A177-3AD203B41FA5}">
                      <a16:colId xmlns:a16="http://schemas.microsoft.com/office/drawing/2014/main" xmlns="" val="20000"/>
                    </a:ext>
                  </a:extLst>
                </a:gridCol>
                <a:gridCol w="2170489">
                  <a:extLst>
                    <a:ext uri="{9D8B030D-6E8A-4147-A177-3AD203B41FA5}">
                      <a16:colId xmlns:a16="http://schemas.microsoft.com/office/drawing/2014/main" xmlns="" val="20001"/>
                    </a:ext>
                  </a:extLst>
                </a:gridCol>
                <a:gridCol w="880633">
                  <a:extLst>
                    <a:ext uri="{9D8B030D-6E8A-4147-A177-3AD203B41FA5}">
                      <a16:colId xmlns:a16="http://schemas.microsoft.com/office/drawing/2014/main" xmlns="" val="20002"/>
                    </a:ext>
                  </a:extLst>
                </a:gridCol>
              </a:tblGrid>
              <a:tr h="396200">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dirty="0">
                          <a:solidFill>
                            <a:schemeClr val="lt2"/>
                          </a:solidFill>
                        </a:rPr>
                        <a:t>LMS Username</a:t>
                      </a:r>
                      <a:endParaRPr sz="1400" b="1" u="none" strike="noStrike" cap="none" dirty="0">
                        <a:solidFill>
                          <a:schemeClr val="lt2"/>
                        </a:solidFill>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dirty="0">
                          <a:solidFill>
                            <a:schemeClr val="lt2"/>
                          </a:solidFill>
                        </a:rPr>
                        <a:t>Name </a:t>
                      </a:r>
                      <a:endParaRPr sz="1400" b="1" u="none" strike="noStrike" cap="none" dirty="0">
                        <a:solidFill>
                          <a:schemeClr val="lt2"/>
                        </a:solidFill>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dirty="0">
                          <a:solidFill>
                            <a:schemeClr val="lt2"/>
                          </a:solidFill>
                        </a:rPr>
                        <a:t>Batch </a:t>
                      </a:r>
                      <a:endParaRPr sz="1400" b="1" u="none" strike="noStrike" cap="none" dirty="0">
                        <a:solidFill>
                          <a:schemeClr val="lt2"/>
                        </a:solidFill>
                      </a:endParaRPr>
                    </a:p>
                  </a:txBody>
                  <a:tcPr marL="91425" marR="91425" marT="91425" marB="91425"/>
                </a:tc>
                <a:extLst>
                  <a:ext uri="{0D108BD9-81ED-4DB2-BD59-A6C34878D82A}">
                    <a16:rowId xmlns:a16="http://schemas.microsoft.com/office/drawing/2014/main" xmlns="" val="10000"/>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au721220104003</a:t>
                      </a: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Balamurugan A</a:t>
                      </a: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Cd1_13</a:t>
                      </a:r>
                      <a:endParaRPr sz="1400" u="none" strike="noStrike" cap="none" dirty="0"/>
                    </a:p>
                  </a:txBody>
                  <a:tcPr marL="91425" marR="91425" marT="91425" marB="91425"/>
                </a:tc>
                <a:extLst>
                  <a:ext uri="{0D108BD9-81ED-4DB2-BD59-A6C34878D82A}">
                    <a16:rowId xmlns:a16="http://schemas.microsoft.com/office/drawing/2014/main" xmlns="" val="10001"/>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au721220104004</a:t>
                      </a: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BharathiMohan K</a:t>
                      </a: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Cd1_13</a:t>
                      </a:r>
                      <a:endParaRPr sz="1400" u="none" strike="noStrike" cap="none" dirty="0"/>
                    </a:p>
                  </a:txBody>
                  <a:tcPr marL="91425" marR="91425" marT="91425" marB="91425"/>
                </a:tc>
                <a:extLst>
                  <a:ext uri="{0D108BD9-81ED-4DB2-BD59-A6C34878D82A}">
                    <a16:rowId xmlns:a16="http://schemas.microsoft.com/office/drawing/2014/main" xmlns="" val="10002"/>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au721220104008</a:t>
                      </a: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Dhinesh S</a:t>
                      </a: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Cd1_13</a:t>
                      </a:r>
                      <a:endParaRPr sz="1400" u="none" strike="noStrike" cap="none" dirty="0"/>
                    </a:p>
                  </a:txBody>
                  <a:tcPr marL="91425" marR="91425" marT="91425" marB="91425"/>
                </a:tc>
                <a:extLst>
                  <a:ext uri="{0D108BD9-81ED-4DB2-BD59-A6C34878D82A}">
                    <a16:rowId xmlns:a16="http://schemas.microsoft.com/office/drawing/2014/main" xmlns="" val="10003"/>
                  </a:ext>
                </a:extLst>
              </a:tr>
              <a:tr h="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au721220104039</a:t>
                      </a: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Rithik Kumar Ragavan M</a:t>
                      </a:r>
                      <a:endParaRPr sz="14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a:t>Cd1_13</a:t>
                      </a:r>
                      <a:endParaRPr sz="1400" u="none" strike="noStrike" cap="none" dirty="0"/>
                    </a:p>
                  </a:txBody>
                  <a:tcPr marL="91425" marR="91425" marT="91425" marB="91425"/>
                </a:tc>
                <a:extLst>
                  <a:ext uri="{0D108BD9-81ED-4DB2-BD59-A6C34878D82A}">
                    <a16:rowId xmlns:a16="http://schemas.microsoft.com/office/drawing/2014/main" xmlns="" val="10004"/>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p211"/>
          <p:cNvSpPr txBox="1">
            <a:spLocks noGrp="1"/>
          </p:cNvSpPr>
          <p:nvPr>
            <p:ph type="body" idx="1"/>
          </p:nvPr>
        </p:nvSpPr>
        <p:spPr>
          <a:xfrm>
            <a:off x="481875" y="590133"/>
            <a:ext cx="6891900" cy="1367100"/>
          </a:xfrm>
          <a:prstGeom prst="rect">
            <a:avLst/>
          </a:prstGeom>
          <a:noFill/>
          <a:ln>
            <a:noFill/>
          </a:ln>
        </p:spPr>
        <p:txBody>
          <a:bodyPr spcFirstLastPara="1" wrap="square" lIns="91425" tIns="45700" rIns="91425" bIns="45700" anchor="t" anchorCtr="0">
            <a:noAutofit/>
          </a:bodyPr>
          <a:lstStyle/>
          <a:p>
            <a:pPr marL="0" marR="0" lvl="0" indent="0" algn="l" rtl="0">
              <a:lnSpc>
                <a:spcPct val="107916"/>
              </a:lnSpc>
              <a:spcBef>
                <a:spcPts val="0"/>
              </a:spcBef>
              <a:spcAft>
                <a:spcPts val="0"/>
              </a:spcAft>
              <a:buClr>
                <a:srgbClr val="000000"/>
              </a:buClr>
              <a:buSzPts val="1600"/>
              <a:buFont typeface="Arial"/>
              <a:buNone/>
            </a:pPr>
            <a:r>
              <a:rPr lang="en-US" sz="1600" b="1" i="0" u="none" strike="noStrike" cap="none" dirty="0">
                <a:solidFill>
                  <a:srgbClr val="0B5394"/>
                </a:solidFill>
                <a:latin typeface="EB Garamond Medium"/>
                <a:ea typeface="EB Garamond Medium"/>
                <a:cs typeface="EB Garamond Medium"/>
                <a:sym typeface="EB Garamond Medium"/>
              </a:rPr>
              <a:t>Creation of SRS &amp; </a:t>
            </a:r>
            <a:r>
              <a:rPr lang="en-US" sz="1600" b="1" i="0" u="none" strike="noStrike" cap="none" dirty="0" err="1">
                <a:solidFill>
                  <a:srgbClr val="0B5394"/>
                </a:solidFill>
                <a:latin typeface="EB Garamond Medium"/>
                <a:ea typeface="EB Garamond Medium"/>
                <a:cs typeface="EB Garamond Medium"/>
                <a:sym typeface="EB Garamond Medium"/>
              </a:rPr>
              <a:t>Github</a:t>
            </a:r>
            <a:endParaRPr sz="1600" b="1" i="0" u="none" strike="noStrike" cap="none">
              <a:solidFill>
                <a:srgbClr val="0B5394"/>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Create SRS : “Your Project”</a:t>
            </a:r>
            <a:endParaRPr sz="1400" b="0" i="0" u="none" strike="noStrike" cap="none">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Creation &amp; Set-up of Github account</a:t>
            </a:r>
            <a:endParaRPr sz="1400" b="0" i="0" u="none" strike="noStrike" cap="none">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Creation &amp; Hands-on to various commands of Git Bash</a:t>
            </a:r>
            <a:endParaRPr sz="1400" b="0" i="0" u="none" strike="noStrike" cap="none">
              <a:solidFill>
                <a:srgbClr val="000000"/>
              </a:solidFill>
              <a:latin typeface="Public Sans"/>
              <a:ea typeface="Public Sans"/>
              <a:cs typeface="Public Sans"/>
              <a:sym typeface="Public Sans"/>
            </a:endParaRPr>
          </a:p>
        </p:txBody>
      </p:sp>
      <p:sp>
        <p:nvSpPr>
          <p:cNvPr id="1848" name="Google Shape;1848;p211"/>
          <p:cNvSpPr txBox="1">
            <a:spLocks noGrp="1"/>
          </p:cNvSpPr>
          <p:nvPr>
            <p:ph type="body" idx="2"/>
          </p:nvPr>
        </p:nvSpPr>
        <p:spPr>
          <a:xfrm>
            <a:off x="489450" y="3352029"/>
            <a:ext cx="7048500" cy="1144800"/>
          </a:xfrm>
          <a:prstGeom prst="rect">
            <a:avLst/>
          </a:prstGeom>
          <a:noFill/>
          <a:ln>
            <a:noFill/>
          </a:ln>
        </p:spPr>
        <p:txBody>
          <a:bodyPr spcFirstLastPara="1" wrap="square" lIns="91425" tIns="45700" rIns="91425" bIns="45700" anchor="t" anchorCtr="0">
            <a:noAutofit/>
          </a:bodyPr>
          <a:lstStyle/>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Get to know about different lifecycle models.</a:t>
            </a:r>
            <a:endParaRPr sz="1400" b="0" i="0" u="none" strike="noStrike" cap="none">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Understanding importance and how to create an SRS</a:t>
            </a:r>
            <a:endParaRPr sz="1400" b="0" i="0" u="none" strike="noStrike" cap="none">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Knowing various commands of Github</a:t>
            </a:r>
            <a:endParaRPr sz="1400" b="0" i="0" u="none" strike="noStrike" cap="none">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Understanding agile and scrum management techniques for efficient product development</a:t>
            </a:r>
            <a:endParaRPr sz="1600" b="0" i="0" u="none" strike="noStrike" cap="none">
              <a:solidFill>
                <a:srgbClr val="000000"/>
              </a:solidFill>
              <a:latin typeface="EB Garamond Medium"/>
              <a:ea typeface="EB Garamond Medium"/>
              <a:cs typeface="EB Garamond Medium"/>
              <a:sym typeface="EB Garamond Medium"/>
            </a:endParaRPr>
          </a:p>
        </p:txBody>
      </p:sp>
      <p:sp>
        <p:nvSpPr>
          <p:cNvPr id="1849" name="Google Shape;1849;p211"/>
          <p:cNvSpPr txBox="1"/>
          <p:nvPr/>
        </p:nvSpPr>
        <p:spPr>
          <a:xfrm>
            <a:off x="489475" y="2109255"/>
            <a:ext cx="4593600" cy="318600"/>
          </a:xfrm>
          <a:prstGeom prst="rect">
            <a:avLst/>
          </a:prstGeom>
          <a:noFill/>
          <a:ln>
            <a:noFill/>
          </a:ln>
        </p:spPr>
        <p:txBody>
          <a:bodyPr spcFirstLastPara="1" wrap="square" lIns="91425" tIns="45700" rIns="91425" bIns="45700" anchor="t" anchorCtr="0">
            <a:noAutofit/>
          </a:bodyPr>
          <a:lstStyle/>
          <a:p>
            <a:pPr marL="457200" marR="0" lvl="0" indent="-317500" algn="l" rtl="0">
              <a:lnSpc>
                <a:spcPct val="100000"/>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100% Completion of the above tasks</a:t>
            </a:r>
            <a:endParaRPr sz="1400" b="0" i="0" u="none" strike="noStrike" cap="none">
              <a:solidFill>
                <a:srgbClr val="000000"/>
              </a:solidFill>
              <a:latin typeface="EB Garamond Medium"/>
              <a:ea typeface="EB Garamond Medium"/>
              <a:cs typeface="EB Garamond Medium"/>
              <a:sym typeface="EB Garamond Medium"/>
            </a:endParaRPr>
          </a:p>
        </p:txBody>
      </p:sp>
      <p:sp>
        <p:nvSpPr>
          <p:cNvPr id="1850" name="Google Shape;1850;p211"/>
          <p:cNvSpPr txBox="1"/>
          <p:nvPr/>
        </p:nvSpPr>
        <p:spPr>
          <a:xfrm>
            <a:off x="445780" y="2977068"/>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2"/>
                </a:solidFill>
                <a:latin typeface="Public Sans"/>
                <a:ea typeface="Public Sans"/>
                <a:cs typeface="Public Sans"/>
                <a:sym typeface="Public Sans"/>
              </a:rPr>
              <a:t>Learning Outcome</a:t>
            </a:r>
            <a:endParaRPr sz="1400" b="0" i="0" u="none" strike="noStrike" cap="none">
              <a:solidFill>
                <a:srgbClr val="000000"/>
              </a:solidFill>
              <a:latin typeface="Arial"/>
              <a:ea typeface="Arial"/>
              <a:cs typeface="Arial"/>
              <a:sym typeface="Arial"/>
            </a:endParaRPr>
          </a:p>
        </p:txBody>
      </p:sp>
      <p:sp>
        <p:nvSpPr>
          <p:cNvPr id="1851" name="Google Shape;1851;p211"/>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chemeClr val="dk2"/>
                </a:solidFill>
                <a:latin typeface="EB Garamond"/>
                <a:ea typeface="EB Garamond"/>
                <a:cs typeface="EB Garamond"/>
                <a:sym typeface="EB Garamond"/>
              </a:rPr>
              <a:t>Task - 1</a:t>
            </a:r>
            <a:endParaRPr sz="1800" b="1" i="0" u="none" strike="noStrike" cap="none">
              <a:solidFill>
                <a:srgbClr val="000000"/>
              </a:solidFill>
              <a:latin typeface="EB Garamond"/>
              <a:ea typeface="EB Garamond"/>
              <a:cs typeface="EB Garamond"/>
              <a:sym typeface="EB Garamond"/>
            </a:endParaRPr>
          </a:p>
        </p:txBody>
      </p:sp>
      <p:sp>
        <p:nvSpPr>
          <p:cNvPr id="1852" name="Google Shape;1852;p211"/>
          <p:cNvSpPr txBox="1"/>
          <p:nvPr/>
        </p:nvSpPr>
        <p:spPr>
          <a:xfrm>
            <a:off x="489463" y="1821095"/>
            <a:ext cx="45936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rgbClr val="0B5394"/>
                </a:solidFill>
                <a:latin typeface="EB Garamond"/>
                <a:ea typeface="EB Garamond"/>
                <a:cs typeface="EB Garamond"/>
                <a:sym typeface="EB Garamond"/>
              </a:rPr>
              <a:t>Evaluation Metric:</a:t>
            </a:r>
            <a:endParaRPr sz="1600" b="1" i="0" u="none" strike="noStrike" cap="none">
              <a:solidFill>
                <a:srgbClr val="0B5394"/>
              </a:solidFill>
              <a:latin typeface="EB Garamond"/>
              <a:ea typeface="EB Garamond"/>
              <a:cs typeface="EB Garamond"/>
              <a:sym typeface="EB Garamond"/>
            </a:endParaRPr>
          </a:p>
        </p:txBody>
      </p:sp>
      <p:pic>
        <p:nvPicPr>
          <p:cNvPr id="1853" name="Google Shape;1853;p211"/>
          <p:cNvPicPr preferRelativeResize="0"/>
          <p:nvPr/>
        </p:nvPicPr>
        <p:blipFill rotWithShape="1">
          <a:blip r:embed="rId3">
            <a:alphaModFix/>
          </a:blip>
          <a:srcRect l="-65210" t="3320" r="65210" b="-3320"/>
          <a:stretch/>
        </p:blipFill>
        <p:spPr>
          <a:xfrm>
            <a:off x="0" y="0"/>
            <a:ext cx="9144000"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57"/>
        <p:cNvGrpSpPr/>
        <p:nvPr/>
      </p:nvGrpSpPr>
      <p:grpSpPr>
        <a:xfrm>
          <a:off x="0" y="0"/>
          <a:ext cx="0" cy="0"/>
          <a:chOff x="0" y="0"/>
          <a:chExt cx="0" cy="0"/>
        </a:xfrm>
      </p:grpSpPr>
      <p:sp>
        <p:nvSpPr>
          <p:cNvPr id="1858" name="Google Shape;1858;g2139e008f02_0_0"/>
          <p:cNvSpPr txBox="1"/>
          <p:nvPr/>
        </p:nvSpPr>
        <p:spPr>
          <a:xfrm>
            <a:off x="445779" y="23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dirty="0">
                <a:solidFill>
                  <a:schemeClr val="dk2"/>
                </a:solidFill>
                <a:latin typeface="EB Garamond"/>
                <a:ea typeface="EB Garamond"/>
                <a:cs typeface="EB Garamond"/>
                <a:sym typeface="EB Garamond"/>
              </a:rPr>
              <a:t>Step-Wise Description</a:t>
            </a:r>
            <a:endParaRPr lang="en-US" sz="1800" b="1" i="0" u="none" strike="noStrike" cap="none" dirty="0">
              <a:solidFill>
                <a:srgbClr val="000000"/>
              </a:solidFill>
              <a:latin typeface="EB Garamond"/>
              <a:ea typeface="EB Garamond"/>
              <a:cs typeface="EB Garamond"/>
              <a:sym typeface="EB Garamond"/>
            </a:endParaRPr>
          </a:p>
        </p:txBody>
      </p:sp>
      <p:sp>
        <p:nvSpPr>
          <p:cNvPr id="1860" name="Google Shape;1860;g2139e008f02_0_0"/>
          <p:cNvSpPr txBox="1"/>
          <p:nvPr/>
        </p:nvSpPr>
        <p:spPr>
          <a:xfrm>
            <a:off x="558497" y="292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dirty="0">
                <a:solidFill>
                  <a:schemeClr val="lt2"/>
                </a:solidFill>
                <a:latin typeface="EB Garamond"/>
                <a:ea typeface="EB Garamond"/>
                <a:cs typeface="EB Garamond"/>
                <a:sym typeface="EB Garamond"/>
              </a:rPr>
              <a:t>Summary of your task</a:t>
            </a:r>
            <a:endParaRPr sz="1800" b="1" i="0" u="none" strike="noStrike" cap="none" dirty="0">
              <a:solidFill>
                <a:schemeClr val="lt2"/>
              </a:solidFill>
              <a:latin typeface="EB Garamond"/>
              <a:ea typeface="EB Garamond"/>
              <a:cs typeface="EB Garamond"/>
              <a:sym typeface="EB Garamond"/>
            </a:endParaRPr>
          </a:p>
        </p:txBody>
      </p:sp>
      <p:sp>
        <p:nvSpPr>
          <p:cNvPr id="8" name="TextBox 7">
            <a:extLst>
              <a:ext uri="{FF2B5EF4-FFF2-40B4-BE49-F238E27FC236}">
                <a16:creationId xmlns:a16="http://schemas.microsoft.com/office/drawing/2014/main" xmlns="" id="{2FE79461-EFCF-4D6B-ABEC-83C97649C03E}"/>
              </a:ext>
            </a:extLst>
          </p:cNvPr>
          <p:cNvSpPr txBox="1"/>
          <p:nvPr/>
        </p:nvSpPr>
        <p:spPr>
          <a:xfrm>
            <a:off x="1903937" y="396421"/>
            <a:ext cx="4572000" cy="2977738"/>
          </a:xfrm>
          <a:prstGeom prst="rect">
            <a:avLst/>
          </a:prstGeom>
          <a:noFill/>
        </p:spPr>
        <p:txBody>
          <a:bodyPr wrap="square">
            <a:spAutoFit/>
          </a:bodyPr>
          <a:lstStyle/>
          <a:p>
            <a:endParaRPr lang="en-US" sz="1200" dirty="0"/>
          </a:p>
          <a:p>
            <a:r>
              <a:rPr lang="en-US" sz="1100" dirty="0"/>
              <a:t>1.Registration and Login</a:t>
            </a:r>
          </a:p>
          <a:p>
            <a:r>
              <a:rPr lang="en-US" sz="1100" dirty="0"/>
              <a:t>2. Browsing Products</a:t>
            </a:r>
          </a:p>
          <a:p>
            <a:r>
              <a:rPr lang="en-US" sz="1100" dirty="0"/>
              <a:t>3. Adding Items to Cart</a:t>
            </a:r>
          </a:p>
          <a:p>
            <a:r>
              <a:rPr lang="en-US" sz="1100" dirty="0"/>
              <a:t>4. Viewing Cart and Editing</a:t>
            </a:r>
          </a:p>
          <a:p>
            <a:r>
              <a:rPr lang="en-US" sz="1100" dirty="0"/>
              <a:t>5. Checkout Process.</a:t>
            </a:r>
          </a:p>
          <a:p>
            <a:r>
              <a:rPr lang="en-US" sz="1100" dirty="0"/>
              <a:t>6. Payment and Confirmation</a:t>
            </a:r>
          </a:p>
          <a:p>
            <a:r>
              <a:rPr lang="en-US" sz="1100" dirty="0"/>
              <a:t>7. Order Processing</a:t>
            </a:r>
          </a:p>
          <a:p>
            <a:r>
              <a:rPr lang="en-US" sz="1100" dirty="0"/>
              <a:t>8. Delivery Preparation</a:t>
            </a:r>
          </a:p>
          <a:p>
            <a:r>
              <a:rPr lang="en-US" sz="1100" dirty="0"/>
              <a:t>9. Delivery Tracking10. Delivery to User's Doorstep</a:t>
            </a:r>
          </a:p>
          <a:p>
            <a:r>
              <a:rPr lang="en-US" sz="1100" dirty="0"/>
              <a:t>11. Payment Confirmation</a:t>
            </a:r>
          </a:p>
          <a:p>
            <a:r>
              <a:rPr lang="en-US" sz="1100" dirty="0"/>
              <a:t>12. Feedback and Reviews</a:t>
            </a:r>
          </a:p>
          <a:p>
            <a:r>
              <a:rPr lang="en-US" sz="1100" dirty="0"/>
              <a:t>13. Account Management</a:t>
            </a:r>
          </a:p>
          <a:p>
            <a:r>
              <a:rPr lang="en-US" sz="1100" dirty="0"/>
              <a:t>14. Customer Support</a:t>
            </a:r>
          </a:p>
          <a:p>
            <a:r>
              <a:rPr lang="en-US" sz="1100" dirty="0"/>
              <a:t>15. Promotions and Special Offers</a:t>
            </a:r>
          </a:p>
          <a:p>
            <a:endParaRPr lang="en-US" sz="1100" dirty="0"/>
          </a:p>
          <a:p>
            <a:r>
              <a:rPr lang="en-US" sz="1050" dirty="0"/>
              <a:t>    </a:t>
            </a:r>
          </a:p>
        </p:txBody>
      </p:sp>
      <p:sp>
        <p:nvSpPr>
          <p:cNvPr id="12" name="TextBox 11">
            <a:extLst>
              <a:ext uri="{FF2B5EF4-FFF2-40B4-BE49-F238E27FC236}">
                <a16:creationId xmlns:a16="http://schemas.microsoft.com/office/drawing/2014/main" xmlns="" id="{CD4E1F0E-51F1-4533-AAC8-9851657126B2}"/>
              </a:ext>
            </a:extLst>
          </p:cNvPr>
          <p:cNvSpPr txBox="1"/>
          <p:nvPr/>
        </p:nvSpPr>
        <p:spPr>
          <a:xfrm>
            <a:off x="677009" y="3245721"/>
            <a:ext cx="8317522" cy="1107996"/>
          </a:xfrm>
          <a:prstGeom prst="rect">
            <a:avLst/>
          </a:prstGeom>
          <a:noFill/>
        </p:spPr>
        <p:txBody>
          <a:bodyPr wrap="square">
            <a:spAutoFit/>
          </a:bodyPr>
          <a:lstStyle/>
          <a:p>
            <a:r>
              <a:rPr lang="en-US" sz="1100" dirty="0"/>
              <a:t>Create and Manage a user-friendly grocery delivery website. This involves setting up a platform where users can register and log in, browse a variety of grocery products, add items to their cart, proceed to checkout, make secure payments, and schedule deliveries. Our website will also facilitate order processing, real-time delivery tracking, and provide options for users to leave feedback or reviews. Additionally, you'll manage user accounts, offer promotions and special discounts, and provide customer support for any inquiries or issues that may arise during the shopping experience. The goal is to create a seamless and convenient online grocery shopping platform for your customers.</a:t>
            </a:r>
            <a:endParaRPr lang="en-IN" sz="11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4"/>
        <p:cNvGrpSpPr/>
        <p:nvPr/>
      </p:nvGrpSpPr>
      <p:grpSpPr>
        <a:xfrm>
          <a:off x="0" y="0"/>
          <a:ext cx="0" cy="0"/>
          <a:chOff x="0" y="0"/>
          <a:chExt cx="0" cy="0"/>
        </a:xfrm>
      </p:grpSpPr>
      <p:sp>
        <p:nvSpPr>
          <p:cNvPr id="1865" name="Google Shape;1865;g2139e008f02_0_11"/>
          <p:cNvSpPr txBox="1">
            <a:spLocks noGrp="1"/>
          </p:cNvSpPr>
          <p:nvPr>
            <p:ph type="body" idx="1"/>
          </p:nvPr>
        </p:nvSpPr>
        <p:spPr>
          <a:xfrm>
            <a:off x="3719246" y="2264415"/>
            <a:ext cx="1714800" cy="3201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sz="1800">
                <a:solidFill>
                  <a:schemeClr val="dk2"/>
                </a:solidFill>
                <a:latin typeface="EB Garamond"/>
                <a:ea typeface="EB Garamond"/>
                <a:cs typeface="EB Garamond"/>
                <a:sym typeface="EB Garamond"/>
              </a:rPr>
              <a:t>Check-List</a:t>
            </a:r>
            <a:endParaRPr sz="1800">
              <a:solidFill>
                <a:schemeClr val="dk2"/>
              </a:solidFill>
              <a:latin typeface="EB Garamond"/>
              <a:ea typeface="EB Garamond"/>
              <a:cs typeface="EB Garamond"/>
              <a:sym typeface="EB Garamond"/>
            </a:endParaRPr>
          </a:p>
        </p:txBody>
      </p:sp>
      <p:sp>
        <p:nvSpPr>
          <p:cNvPr id="1866" name="Google Shape;1866;g2139e008f02_0_11"/>
          <p:cNvSpPr txBox="1">
            <a:spLocks noGrp="1"/>
          </p:cNvSpPr>
          <p:nvPr>
            <p:ph type="body" idx="2"/>
          </p:nvPr>
        </p:nvSpPr>
        <p:spPr>
          <a:xfrm>
            <a:off x="817135" y="961109"/>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dirty="0">
                <a:latin typeface="EB Garamond"/>
                <a:ea typeface="EB Garamond"/>
                <a:cs typeface="EB Garamond"/>
                <a:sym typeface="EB Garamond"/>
              </a:rPr>
              <a:t>Gather requirements for the project</a:t>
            </a:r>
            <a:endParaRPr sz="1000" b="0" dirty="0">
              <a:latin typeface="EB Garamond"/>
              <a:ea typeface="EB Garamond"/>
              <a:cs typeface="EB Garamond"/>
              <a:sym typeface="EB Garamond"/>
            </a:endParaRPr>
          </a:p>
        </p:txBody>
      </p:sp>
      <p:sp>
        <p:nvSpPr>
          <p:cNvPr id="1867" name="Google Shape;1867;g2139e008f02_0_11"/>
          <p:cNvSpPr txBox="1">
            <a:spLocks noGrp="1"/>
          </p:cNvSpPr>
          <p:nvPr>
            <p:ph type="body" idx="3"/>
          </p:nvPr>
        </p:nvSpPr>
        <p:spPr>
          <a:xfrm>
            <a:off x="633920" y="2188616"/>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dirty="0">
                <a:latin typeface="EB Garamond"/>
                <a:ea typeface="EB Garamond"/>
                <a:cs typeface="EB Garamond"/>
                <a:sym typeface="EB Garamond"/>
              </a:rPr>
              <a:t>Prepare database design schemas</a:t>
            </a:r>
            <a:endParaRPr sz="1000" b="0" dirty="0">
              <a:latin typeface="EB Garamond"/>
              <a:ea typeface="EB Garamond"/>
              <a:cs typeface="EB Garamond"/>
              <a:sym typeface="EB Garamond"/>
            </a:endParaRPr>
          </a:p>
        </p:txBody>
      </p:sp>
      <p:sp>
        <p:nvSpPr>
          <p:cNvPr id="1868" name="Google Shape;1868;g2139e008f02_0_11"/>
          <p:cNvSpPr txBox="1">
            <a:spLocks noGrp="1"/>
          </p:cNvSpPr>
          <p:nvPr>
            <p:ph type="body" idx="4"/>
          </p:nvPr>
        </p:nvSpPr>
        <p:spPr>
          <a:xfrm>
            <a:off x="803908" y="3448851"/>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a:latin typeface="EB Garamond"/>
                <a:ea typeface="EB Garamond"/>
                <a:cs typeface="EB Garamond"/>
                <a:sym typeface="EB Garamond"/>
              </a:rPr>
              <a:t>Get your initial project Structure ready</a:t>
            </a:r>
            <a:endParaRPr sz="1000" b="0">
              <a:latin typeface="EB Garamond"/>
              <a:ea typeface="EB Garamond"/>
              <a:cs typeface="EB Garamond"/>
              <a:sym typeface="EB Garamond"/>
            </a:endParaRPr>
          </a:p>
        </p:txBody>
      </p:sp>
      <p:sp>
        <p:nvSpPr>
          <p:cNvPr id="1869" name="Google Shape;1869;g2139e008f02_0_11"/>
          <p:cNvSpPr txBox="1">
            <a:spLocks noGrp="1"/>
          </p:cNvSpPr>
          <p:nvPr>
            <p:ph type="body" idx="5"/>
          </p:nvPr>
        </p:nvSpPr>
        <p:spPr>
          <a:xfrm>
            <a:off x="1798245" y="4258551"/>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a:latin typeface="EB Garamond"/>
                <a:ea typeface="EB Garamond"/>
                <a:cs typeface="EB Garamond"/>
                <a:sym typeface="EB Garamond"/>
              </a:rPr>
              <a:t>Initiate a git repository</a:t>
            </a:r>
            <a:endParaRPr sz="1000" b="0">
              <a:latin typeface="EB Garamond"/>
              <a:ea typeface="EB Garamond"/>
              <a:cs typeface="EB Garamond"/>
              <a:sym typeface="EB Garamond"/>
            </a:endParaRPr>
          </a:p>
        </p:txBody>
      </p:sp>
      <p:sp>
        <p:nvSpPr>
          <p:cNvPr id="1870" name="Google Shape;1870;g2139e008f02_0_11"/>
          <p:cNvSpPr txBox="1">
            <a:spLocks noGrp="1"/>
          </p:cNvSpPr>
          <p:nvPr>
            <p:ph type="body" idx="6"/>
          </p:nvPr>
        </p:nvSpPr>
        <p:spPr>
          <a:xfrm>
            <a:off x="6615516" y="961109"/>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add Readme.md file with description of the project</a:t>
            </a:r>
            <a:endParaRPr sz="1000" b="0">
              <a:latin typeface="EB Garamond"/>
              <a:ea typeface="EB Garamond"/>
              <a:cs typeface="EB Garamond"/>
              <a:sym typeface="EB Garamond"/>
            </a:endParaRPr>
          </a:p>
        </p:txBody>
      </p:sp>
      <p:sp>
        <p:nvSpPr>
          <p:cNvPr id="1871" name="Google Shape;1871;g2139e008f02_0_11"/>
          <p:cNvSpPr txBox="1">
            <a:spLocks noGrp="1"/>
          </p:cNvSpPr>
          <p:nvPr>
            <p:ph type="body" idx="7"/>
          </p:nvPr>
        </p:nvSpPr>
        <p:spPr>
          <a:xfrm>
            <a:off x="6787154" y="2188616"/>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Commit all changes with "first commit"</a:t>
            </a:r>
            <a:endParaRPr sz="1000" b="0">
              <a:latin typeface="EB Garamond"/>
              <a:ea typeface="EB Garamond"/>
              <a:cs typeface="EB Garamond"/>
              <a:sym typeface="EB Garamond"/>
            </a:endParaRPr>
          </a:p>
        </p:txBody>
      </p:sp>
      <p:sp>
        <p:nvSpPr>
          <p:cNvPr id="1872" name="Google Shape;1872;g2139e008f02_0_11"/>
          <p:cNvSpPr txBox="1">
            <a:spLocks noGrp="1"/>
          </p:cNvSpPr>
          <p:nvPr>
            <p:ph type="body" idx="8"/>
          </p:nvPr>
        </p:nvSpPr>
        <p:spPr>
          <a:xfrm>
            <a:off x="6602289" y="3448851"/>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create a repository on github related to project</a:t>
            </a:r>
            <a:endParaRPr sz="1000" b="0">
              <a:latin typeface="EB Garamond"/>
              <a:ea typeface="EB Garamond"/>
              <a:cs typeface="EB Garamond"/>
              <a:sym typeface="EB Garamond"/>
            </a:endParaRPr>
          </a:p>
        </p:txBody>
      </p:sp>
      <p:sp>
        <p:nvSpPr>
          <p:cNvPr id="1873" name="Google Shape;1873;g2139e008f02_0_11"/>
          <p:cNvSpPr txBox="1">
            <a:spLocks noGrp="1"/>
          </p:cNvSpPr>
          <p:nvPr>
            <p:ph type="body" idx="9"/>
          </p:nvPr>
        </p:nvSpPr>
        <p:spPr>
          <a:xfrm>
            <a:off x="5584940" y="4258551"/>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Push your changes to github</a:t>
            </a:r>
            <a:endParaRPr sz="1000" b="0">
              <a:latin typeface="EB Garamond"/>
              <a:ea typeface="EB Garamond"/>
              <a:cs typeface="EB Garamond"/>
              <a:sym typeface="EB Garamond"/>
            </a:endParaRPr>
          </a:p>
        </p:txBody>
      </p:sp>
      <p:sp>
        <p:nvSpPr>
          <p:cNvPr id="1874" name="Google Shape;1874;g2139e008f02_0_11"/>
          <p:cNvSpPr txBox="1"/>
          <p:nvPr/>
        </p:nvSpPr>
        <p:spPr>
          <a:xfrm>
            <a:off x="193300" y="125175"/>
            <a:ext cx="31263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chemeClr val="lt2"/>
                </a:solidFill>
                <a:latin typeface="EB Garamond"/>
                <a:ea typeface="EB Garamond"/>
                <a:cs typeface="EB Garamond"/>
                <a:sym typeface="EB Garamond"/>
              </a:rPr>
              <a:t>Assessment Parameter</a:t>
            </a:r>
            <a:endParaRPr sz="2400" b="1" i="0" u="none" strike="noStrike" cap="none">
              <a:solidFill>
                <a:schemeClr val="lt2"/>
              </a:solidFill>
              <a:latin typeface="EB Garamond"/>
              <a:ea typeface="EB Garamond"/>
              <a:cs typeface="EB Garamond"/>
              <a:sym typeface="EB Garamon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8"/>
        <p:cNvGrpSpPr/>
        <p:nvPr/>
      </p:nvGrpSpPr>
      <p:grpSpPr>
        <a:xfrm>
          <a:off x="0" y="0"/>
          <a:ext cx="0" cy="0"/>
          <a:chOff x="0" y="0"/>
          <a:chExt cx="0" cy="0"/>
        </a:xfrm>
      </p:grpSpPr>
      <p:sp>
        <p:nvSpPr>
          <p:cNvPr id="1879" name="Google Shape;1879;p212"/>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1800"/>
              <a:buNone/>
            </a:pPr>
            <a:r>
              <a:rPr lang="en-US" dirty="0"/>
              <a:t>Submission </a:t>
            </a:r>
            <a:r>
              <a:rPr lang="en-US" dirty="0" err="1"/>
              <a:t>Github</a:t>
            </a:r>
            <a:endParaRPr dirty="0"/>
          </a:p>
        </p:txBody>
      </p:sp>
      <p:sp>
        <p:nvSpPr>
          <p:cNvPr id="1880" name="Google Shape;1880;p212"/>
          <p:cNvSpPr txBox="1">
            <a:spLocks noGrp="1"/>
          </p:cNvSpPr>
          <p:nvPr>
            <p:ph type="body" idx="2"/>
          </p:nvPr>
        </p:nvSpPr>
        <p:spPr>
          <a:xfrm>
            <a:off x="4089330" y="2220141"/>
            <a:ext cx="2722200" cy="307736"/>
          </a:xfrm>
          <a:prstGeom prst="rect">
            <a:avLst/>
          </a:prstGeom>
          <a:noFill/>
          <a:ln>
            <a:noFill/>
          </a:ln>
        </p:spPr>
        <p:txBody>
          <a:bodyPr spcFirstLastPara="1" wrap="square" lIns="91425" tIns="45700" rIns="91425" bIns="45700" anchor="ctr" anchorCtr="0">
            <a:spAutoFit/>
          </a:bodyPr>
          <a:lstStyle/>
          <a:p>
            <a:pPr marL="0" lvl="0" indent="0"/>
            <a:r>
              <a:rPr lang="en-IN" b="0" i="0">
                <a:solidFill>
                  <a:srgbClr val="BD8738"/>
                </a:solidFill>
                <a:latin typeface="EB Garamond SemiBold"/>
                <a:ea typeface="EB Garamond SemiBold"/>
                <a:cs typeface="EB Garamond SemiBold"/>
                <a:sym typeface="EB Garamond SemiBold"/>
              </a:rPr>
              <a:t>https://github.com/Bharathicr7</a:t>
            </a:r>
            <a:endParaRPr lang="en-IN" b="0" i="0" dirty="0" smtClean="0">
              <a:solidFill>
                <a:srgbClr val="BD8738"/>
              </a:solidFill>
              <a:latin typeface="EB Garamond SemiBold"/>
              <a:ea typeface="EB Garamond SemiBold"/>
              <a:cs typeface="EB Garamond SemiBold"/>
              <a:sym typeface="EB Garamond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84"/>
        <p:cNvGrpSpPr/>
        <p:nvPr/>
      </p:nvGrpSpPr>
      <p:grpSpPr>
        <a:xfrm>
          <a:off x="0" y="0"/>
          <a:ext cx="0" cy="0"/>
          <a:chOff x="0" y="0"/>
          <a:chExt cx="0" cy="0"/>
        </a:xfrm>
      </p:grpSpPr>
      <p:pic>
        <p:nvPicPr>
          <p:cNvPr id="1885" name="Google Shape;1885;p213"/>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392</Words>
  <Application>Microsoft Office PowerPoint</Application>
  <PresentationFormat>On-screen Show (16:9)</PresentationFormat>
  <Paragraphs>63</Paragraphs>
  <Slides>7</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vt:i4>
      </vt:variant>
    </vt:vector>
  </HeadingPairs>
  <TitlesOfParts>
    <vt:vector size="16" baseType="lpstr">
      <vt:lpstr>Arial</vt:lpstr>
      <vt:lpstr>Public Sans</vt:lpstr>
      <vt:lpstr>söhne</vt:lpstr>
      <vt:lpstr>EB Garamond</vt:lpstr>
      <vt:lpstr>EB Garamond Medium</vt:lpstr>
      <vt:lpstr>Calibri</vt:lpstr>
      <vt:lpstr>EB Garamond SemiBold</vt:lpstr>
      <vt:lpstr>Noto Sans Symbols</vt:lpstr>
      <vt:lpstr>Simple Light</vt:lpstr>
      <vt:lpstr>PowerPoint Presentation</vt:lpstr>
      <vt:lpstr>Grocery Delivery Website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Manish Sharma</dc:creator>
  <cp:lastModifiedBy>STUDENT</cp:lastModifiedBy>
  <cp:revision>3</cp:revision>
  <dcterms:created xsi:type="dcterms:W3CDTF">2020-08-13T11:21:46Z</dcterms:created>
  <dcterms:modified xsi:type="dcterms:W3CDTF">2023-10-31T03:27:24Z</dcterms:modified>
</cp:coreProperties>
</file>